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9" r:id="rId3"/>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aleway"/>
      <p:regular r:id="rId24"/>
      <p:bold r:id="rId25"/>
      <p:italic r:id="rId26"/>
      <p:boldItalic r:id="rId27"/>
    </p:embeddedFont>
    <p:embeddedFont>
      <p:font typeface="Roboto"/>
      <p:regular r:id="rId28"/>
      <p:bold r:id="rId29"/>
      <p:italic r:id="rId30"/>
      <p:boldItalic r:id="rId31"/>
    </p:embeddedFont>
    <p:embeddedFont>
      <p:font typeface="Cantata One"/>
      <p:regular r:id="rId32"/>
    </p:embeddedFont>
    <p:embeddedFont>
      <p:font typeface="Merriweather"/>
      <p:regular r:id="rId33"/>
      <p:bold r:id="rId34"/>
      <p:italic r:id="rId35"/>
      <p:boldItalic r:id="rId36"/>
    </p:embeddedFont>
    <p:embeddedFont>
      <p:font typeface="Source Sans Pr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SourceSansPro-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aleway-regular.fntdata"/><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Roboto-regular.fntdata"/><Relationship Id="rId27" Type="http://schemas.openxmlformats.org/officeDocument/2006/relationships/font" Target="fonts/Raleway-boldItalic.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29"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5.xml"/><Relationship Id="rId33" Type="http://schemas.openxmlformats.org/officeDocument/2006/relationships/font" Target="fonts/Merriweather-regular.fntdata"/><Relationship Id="rId10" Type="http://schemas.openxmlformats.org/officeDocument/2006/relationships/slide" Target="slides/slide4.xml"/><Relationship Id="rId32" Type="http://schemas.openxmlformats.org/officeDocument/2006/relationships/font" Target="fonts/CantataOne-regular.fntdata"/><Relationship Id="rId13" Type="http://schemas.openxmlformats.org/officeDocument/2006/relationships/slide" Target="slides/slide7.xml"/><Relationship Id="rId35" Type="http://schemas.openxmlformats.org/officeDocument/2006/relationships/font" Target="fonts/Merriweather-italic.fntdata"/><Relationship Id="rId12" Type="http://schemas.openxmlformats.org/officeDocument/2006/relationships/slide" Target="slides/slide6.xml"/><Relationship Id="rId34" Type="http://schemas.openxmlformats.org/officeDocument/2006/relationships/font" Target="fonts/Merriweather-bold.fntdata"/><Relationship Id="rId15" Type="http://schemas.openxmlformats.org/officeDocument/2006/relationships/slide" Target="slides/slide9.xml"/><Relationship Id="rId37" Type="http://schemas.openxmlformats.org/officeDocument/2006/relationships/font" Target="fonts/SourceSansPro-regular.fntdata"/><Relationship Id="rId14" Type="http://schemas.openxmlformats.org/officeDocument/2006/relationships/slide" Target="slides/slide8.xml"/><Relationship Id="rId36" Type="http://schemas.openxmlformats.org/officeDocument/2006/relationships/font" Target="fonts/Merriweather-boldItalic.fntdata"/><Relationship Id="rId17" Type="http://schemas.openxmlformats.org/officeDocument/2006/relationships/slide" Target="slides/slide11.xml"/><Relationship Id="rId39" Type="http://schemas.openxmlformats.org/officeDocument/2006/relationships/font" Target="fonts/SourceSansPro-italic.fntdata"/><Relationship Id="rId16" Type="http://schemas.openxmlformats.org/officeDocument/2006/relationships/slide" Target="slides/slide10.xml"/><Relationship Id="rId38" Type="http://schemas.openxmlformats.org/officeDocument/2006/relationships/font" Target="fonts/SourceSansPro-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6" name="Shape 156"/>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3" name="Shape 28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Shape 2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8" name="Shape 2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3" name="Shape 2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Shape 3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2" name="Shape 30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Shape 3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0" name="Shape 3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Shape 3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6" name="Shape 3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Shape 3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2" name="Shape 3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1143523" y="685800"/>
            <a:ext cx="45717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Shape 197"/>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indent="0" lvl="0" marL="0" marR="0" rtl="0" algn="l">
              <a:spcBef>
                <a:spcPts val="0"/>
              </a:spcBef>
              <a:buFont typeface="Arial"/>
              <a:buNone/>
            </a:pPr>
            <a:r>
              <a:t/>
            </a:r>
            <a:endParaRPr b="0" i="0" sz="1100" u="none" cap="none" strike="noStrike"/>
          </a:p>
        </p:txBody>
      </p:sp>
      <p:sp>
        <p:nvSpPr>
          <p:cNvPr id="198" name="Shape 198"/>
          <p:cNvSpPr/>
          <p:nvPr>
            <p:ph idx="2" type="sldImg"/>
          </p:nvPr>
        </p:nvSpPr>
        <p:spPr>
          <a:xfrm>
            <a:off x="1143523" y="685800"/>
            <a:ext cx="4571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Shape 24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49" name="Shape 24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Shape 25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57" name="Shape 2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Shape 26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65" name="Shape 26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Shape 2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1" name="Shape 27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rIns="91425" wrap="square" tIns="91425"/>
          <a:lstStyle>
            <a:lvl1pPr lvl="0" rtl="0">
              <a:spcBef>
                <a:spcPts val="0"/>
              </a:spcBef>
              <a:buSzPts val="4800"/>
              <a:buNone/>
              <a:defRPr sz="4800"/>
            </a:lvl1pPr>
            <a:lvl2pPr lvl="1" rtl="0">
              <a:spcBef>
                <a:spcPts val="0"/>
              </a:spcBef>
              <a:buSzPts val="4800"/>
              <a:buNone/>
              <a:defRPr sz="4800"/>
            </a:lvl2pPr>
            <a:lvl3pPr lvl="2" rtl="0">
              <a:spcBef>
                <a:spcPts val="0"/>
              </a:spcBef>
              <a:buSzPts val="4800"/>
              <a:buNone/>
              <a:defRPr sz="4800"/>
            </a:lvl3pPr>
            <a:lvl4pPr lvl="3" rtl="0">
              <a:spcBef>
                <a:spcPts val="0"/>
              </a:spcBef>
              <a:buSzPts val="4800"/>
              <a:buNone/>
              <a:defRPr sz="4800"/>
            </a:lvl4pPr>
            <a:lvl5pPr lvl="4" rtl="0">
              <a:spcBef>
                <a:spcPts val="0"/>
              </a:spcBef>
              <a:buSzPts val="4800"/>
              <a:buNone/>
              <a:defRPr sz="4800"/>
            </a:lvl5pPr>
            <a:lvl6pPr lvl="5" rtl="0">
              <a:spcBef>
                <a:spcPts val="0"/>
              </a:spcBef>
              <a:buSzPts val="4800"/>
              <a:buNone/>
              <a:defRPr sz="4800"/>
            </a:lvl6pPr>
            <a:lvl7pPr lvl="6" rtl="0">
              <a:spcBef>
                <a:spcPts val="0"/>
              </a:spcBef>
              <a:buSzPts val="4800"/>
              <a:buNone/>
              <a:defRPr sz="4800"/>
            </a:lvl7pPr>
            <a:lvl8pPr lvl="7" rtl="0">
              <a:spcBef>
                <a:spcPts val="0"/>
              </a:spcBef>
              <a:buSzPts val="4800"/>
              <a:buNone/>
              <a:defRPr sz="4800"/>
            </a:lvl8pPr>
            <a:lvl9pPr lvl="8" rtl="0">
              <a:spcBef>
                <a:spcPts val="0"/>
              </a:spcBef>
              <a:buSzPts val="4800"/>
              <a:buNone/>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rIns="91425" wrap="square" tIns="91425"/>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type="title"/>
          </p:nvPr>
        </p:nvSpPr>
        <p:spPr>
          <a:xfrm>
            <a:off x="475500" y="1258525"/>
            <a:ext cx="8222100" cy="1963500"/>
          </a:xfrm>
          <a:prstGeom prst="rect">
            <a:avLst/>
          </a:prstGeom>
        </p:spPr>
        <p:txBody>
          <a:bodyPr anchorCtr="0" anchor="b" bIns="91425" lIns="91425" rIns="91425" wrap="square" tIns="91425"/>
          <a:lstStyle>
            <a:lvl1pPr lvl="0" rtl="0" algn="ctr">
              <a:spcBef>
                <a:spcPts val="0"/>
              </a:spcBef>
              <a:buClr>
                <a:schemeClr val="dk2"/>
              </a:buClr>
              <a:buSzPts val="12000"/>
              <a:buNone/>
              <a:defRPr sz="12000">
                <a:solidFill>
                  <a:schemeClr val="dk2"/>
                </a:solidFill>
              </a:defRPr>
            </a:lvl1pPr>
            <a:lvl2pPr lvl="1" rtl="0" algn="ctr">
              <a:spcBef>
                <a:spcPts val="0"/>
              </a:spcBef>
              <a:buClr>
                <a:schemeClr val="dk2"/>
              </a:buClr>
              <a:buSzPts val="12000"/>
              <a:buNone/>
              <a:defRPr sz="12000">
                <a:solidFill>
                  <a:schemeClr val="dk2"/>
                </a:solidFill>
              </a:defRPr>
            </a:lvl2pPr>
            <a:lvl3pPr lvl="2" rtl="0" algn="ctr">
              <a:spcBef>
                <a:spcPts val="0"/>
              </a:spcBef>
              <a:buClr>
                <a:schemeClr val="dk2"/>
              </a:buClr>
              <a:buSzPts val="12000"/>
              <a:buNone/>
              <a:defRPr sz="12000">
                <a:solidFill>
                  <a:schemeClr val="dk2"/>
                </a:solidFill>
              </a:defRPr>
            </a:lvl3pPr>
            <a:lvl4pPr lvl="3" rtl="0" algn="ctr">
              <a:spcBef>
                <a:spcPts val="0"/>
              </a:spcBef>
              <a:buClr>
                <a:schemeClr val="dk2"/>
              </a:buClr>
              <a:buSzPts val="12000"/>
              <a:buNone/>
              <a:defRPr sz="12000">
                <a:solidFill>
                  <a:schemeClr val="dk2"/>
                </a:solidFill>
              </a:defRPr>
            </a:lvl4pPr>
            <a:lvl5pPr lvl="4" rtl="0" algn="ctr">
              <a:spcBef>
                <a:spcPts val="0"/>
              </a:spcBef>
              <a:buClr>
                <a:schemeClr val="dk2"/>
              </a:buClr>
              <a:buSzPts val="12000"/>
              <a:buNone/>
              <a:defRPr sz="12000">
                <a:solidFill>
                  <a:schemeClr val="dk2"/>
                </a:solidFill>
              </a:defRPr>
            </a:lvl5pPr>
            <a:lvl6pPr lvl="5" rtl="0" algn="ctr">
              <a:spcBef>
                <a:spcPts val="0"/>
              </a:spcBef>
              <a:buClr>
                <a:schemeClr val="dk2"/>
              </a:buClr>
              <a:buSzPts val="12000"/>
              <a:buNone/>
              <a:defRPr sz="12000">
                <a:solidFill>
                  <a:schemeClr val="dk2"/>
                </a:solidFill>
              </a:defRPr>
            </a:lvl6pPr>
            <a:lvl7pPr lvl="6" rtl="0" algn="ctr">
              <a:spcBef>
                <a:spcPts val="0"/>
              </a:spcBef>
              <a:buClr>
                <a:schemeClr val="dk2"/>
              </a:buClr>
              <a:buSzPts val="12000"/>
              <a:buNone/>
              <a:defRPr sz="12000">
                <a:solidFill>
                  <a:schemeClr val="dk2"/>
                </a:solidFill>
              </a:defRPr>
            </a:lvl7pPr>
            <a:lvl8pPr lvl="7" rtl="0" algn="ctr">
              <a:spcBef>
                <a:spcPts val="0"/>
              </a:spcBef>
              <a:buClr>
                <a:schemeClr val="dk2"/>
              </a:buClr>
              <a:buSzPts val="12000"/>
              <a:buNone/>
              <a:defRPr sz="12000">
                <a:solidFill>
                  <a:schemeClr val="dk2"/>
                </a:solidFill>
              </a:defRPr>
            </a:lvl8pPr>
            <a:lvl9pPr lvl="8" rtl="0" algn="ctr">
              <a:spcBef>
                <a:spcPts val="0"/>
              </a:spcBef>
              <a:buClr>
                <a:schemeClr val="dk2"/>
              </a:buClr>
              <a:buSzPts val="12000"/>
              <a:buNone/>
              <a:defRPr sz="12000">
                <a:solidFill>
                  <a:schemeClr val="dk2"/>
                </a:solidFill>
              </a:defRPr>
            </a:lvl9pPr>
          </a:lstStyle>
          <a:p/>
        </p:txBody>
      </p:sp>
      <p:sp>
        <p:nvSpPr>
          <p:cNvPr id="59" name="Shape 59"/>
          <p:cNvSpPr txBox="1"/>
          <p:nvPr>
            <p:ph idx="1" type="body"/>
          </p:nvPr>
        </p:nvSpPr>
        <p:spPr>
          <a:xfrm>
            <a:off x="475500" y="3304625"/>
            <a:ext cx="8222100" cy="1300800"/>
          </a:xfrm>
          <a:prstGeom prst="rect">
            <a:avLst/>
          </a:prstGeom>
        </p:spPr>
        <p:txBody>
          <a:bodyPr anchorCtr="0" anchor="t" bIns="91425" lIns="91425" rIns="91425" wrap="square" tIns="91425"/>
          <a:lstStyle>
            <a:lvl1pPr lvl="0" rtl="0" algn="ctr">
              <a:spcBef>
                <a:spcPts val="0"/>
              </a:spcBef>
              <a:buSzPts val="1800"/>
              <a:buChar char="●"/>
              <a:defRPr/>
            </a:lvl1pPr>
            <a:lvl2pPr lvl="1" rtl="0" algn="ctr">
              <a:spcBef>
                <a:spcPts val="0"/>
              </a:spcBef>
              <a:buSzPts val="1400"/>
              <a:buChar char="○"/>
              <a:defRPr/>
            </a:lvl2pPr>
            <a:lvl3pPr lvl="2" rtl="0" algn="ctr">
              <a:spcBef>
                <a:spcPts val="0"/>
              </a:spcBef>
              <a:buSzPts val="1400"/>
              <a:buChar char="■"/>
              <a:defRPr/>
            </a:lvl3pPr>
            <a:lvl4pPr lvl="3" rtl="0" algn="ctr">
              <a:spcBef>
                <a:spcPts val="0"/>
              </a:spcBef>
              <a:buSzPts val="1400"/>
              <a:buChar char="●"/>
              <a:defRPr/>
            </a:lvl4pPr>
            <a:lvl5pPr lvl="4" rtl="0" algn="ctr">
              <a:spcBef>
                <a:spcPts val="0"/>
              </a:spcBef>
              <a:buSzPts val="1400"/>
              <a:buChar char="○"/>
              <a:defRPr/>
            </a:lvl5pPr>
            <a:lvl6pPr lvl="5" rtl="0" algn="ctr">
              <a:spcBef>
                <a:spcPts val="0"/>
              </a:spcBef>
              <a:buSzPts val="1400"/>
              <a:buChar char="■"/>
              <a:defRPr/>
            </a:lvl6pPr>
            <a:lvl7pPr lvl="6" rtl="0" algn="ctr">
              <a:spcBef>
                <a:spcPts val="0"/>
              </a:spcBef>
              <a:buSzPts val="1400"/>
              <a:buChar char="●"/>
              <a:defRPr/>
            </a:lvl7pPr>
            <a:lvl8pPr lvl="7" rtl="0" algn="ctr">
              <a:spcBef>
                <a:spcPts val="0"/>
              </a:spcBef>
              <a:buSzPts val="1400"/>
              <a:buChar char="○"/>
              <a:defRPr/>
            </a:lvl8pPr>
            <a:lvl9pPr lvl="8" rtl="0" algn="ctr">
              <a:spcBef>
                <a:spcPts val="0"/>
              </a:spcBef>
              <a:buSzPts val="1400"/>
              <a:buChar char="■"/>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67" name="Shape 67"/>
        <p:cNvGrpSpPr/>
        <p:nvPr/>
      </p:nvGrpSpPr>
      <p:grpSpPr>
        <a:xfrm>
          <a:off x="0" y="0"/>
          <a:ext cx="0" cy="0"/>
          <a:chOff x="0" y="0"/>
          <a:chExt cx="0" cy="0"/>
        </a:xfrm>
      </p:grpSpPr>
      <p:sp>
        <p:nvSpPr>
          <p:cNvPr id="68" name="Shape 68"/>
          <p:cNvSpPr/>
          <p:nvPr/>
        </p:nvSpPr>
        <p:spPr>
          <a:xfrm>
            <a:off x="80700" y="2651100"/>
            <a:ext cx="8982600" cy="2411700"/>
          </a:xfrm>
          <a:prstGeom prst="rect">
            <a:avLst/>
          </a:prstGeom>
          <a:solidFill>
            <a:schemeClr val="accent2"/>
          </a:solid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Shape 69"/>
          <p:cNvSpPr txBox="1"/>
          <p:nvPr>
            <p:ph type="ctrTitle"/>
          </p:nvPr>
        </p:nvSpPr>
        <p:spPr>
          <a:xfrm>
            <a:off x="485875" y="264475"/>
            <a:ext cx="8183700" cy="1473600"/>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dk2"/>
              </a:buClr>
              <a:buSzPts val="4200"/>
              <a:buFont typeface="Raleway"/>
              <a:buNone/>
              <a:defRPr b="1" i="0" sz="4200" u="none" cap="none" strike="noStrike">
                <a:solidFill>
                  <a:schemeClr val="dk2"/>
                </a:solidFill>
                <a:latin typeface="Raleway"/>
                <a:ea typeface="Raleway"/>
                <a:cs typeface="Raleway"/>
                <a:sym typeface="Raleway"/>
              </a:defRPr>
            </a:lvl1pPr>
            <a:lvl2pPr indent="0" lvl="1" rtl="0">
              <a:spcBef>
                <a:spcPts val="0"/>
              </a:spcBef>
              <a:buClr>
                <a:schemeClr val="dk2"/>
              </a:buClr>
              <a:buSzPts val="4200"/>
              <a:buFont typeface="Raleway"/>
              <a:buNone/>
              <a:defRPr b="1" sz="4200">
                <a:solidFill>
                  <a:schemeClr val="dk2"/>
                </a:solidFill>
                <a:latin typeface="Raleway"/>
                <a:ea typeface="Raleway"/>
                <a:cs typeface="Raleway"/>
                <a:sym typeface="Raleway"/>
              </a:defRPr>
            </a:lvl2pPr>
            <a:lvl3pPr indent="0" lvl="2" rtl="0">
              <a:spcBef>
                <a:spcPts val="0"/>
              </a:spcBef>
              <a:buClr>
                <a:schemeClr val="dk2"/>
              </a:buClr>
              <a:buSzPts val="4200"/>
              <a:buFont typeface="Raleway"/>
              <a:buNone/>
              <a:defRPr b="1" sz="4200">
                <a:solidFill>
                  <a:schemeClr val="dk2"/>
                </a:solidFill>
                <a:latin typeface="Raleway"/>
                <a:ea typeface="Raleway"/>
                <a:cs typeface="Raleway"/>
                <a:sym typeface="Raleway"/>
              </a:defRPr>
            </a:lvl3pPr>
            <a:lvl4pPr indent="0" lvl="3" rtl="0">
              <a:spcBef>
                <a:spcPts val="0"/>
              </a:spcBef>
              <a:buClr>
                <a:schemeClr val="dk2"/>
              </a:buClr>
              <a:buSzPts val="4200"/>
              <a:buFont typeface="Raleway"/>
              <a:buNone/>
              <a:defRPr b="1" sz="4200">
                <a:solidFill>
                  <a:schemeClr val="dk2"/>
                </a:solidFill>
                <a:latin typeface="Raleway"/>
                <a:ea typeface="Raleway"/>
                <a:cs typeface="Raleway"/>
                <a:sym typeface="Raleway"/>
              </a:defRPr>
            </a:lvl4pPr>
            <a:lvl5pPr indent="0" lvl="4" rtl="0">
              <a:spcBef>
                <a:spcPts val="0"/>
              </a:spcBef>
              <a:buClr>
                <a:schemeClr val="dk2"/>
              </a:buClr>
              <a:buSzPts val="4200"/>
              <a:buFont typeface="Raleway"/>
              <a:buNone/>
              <a:defRPr b="1" sz="4200">
                <a:solidFill>
                  <a:schemeClr val="dk2"/>
                </a:solidFill>
                <a:latin typeface="Raleway"/>
                <a:ea typeface="Raleway"/>
                <a:cs typeface="Raleway"/>
                <a:sym typeface="Raleway"/>
              </a:defRPr>
            </a:lvl5pPr>
            <a:lvl6pPr indent="0" lvl="5" rtl="0">
              <a:spcBef>
                <a:spcPts val="0"/>
              </a:spcBef>
              <a:buClr>
                <a:schemeClr val="dk2"/>
              </a:buClr>
              <a:buSzPts val="4200"/>
              <a:buFont typeface="Raleway"/>
              <a:buNone/>
              <a:defRPr b="1" sz="4200">
                <a:solidFill>
                  <a:schemeClr val="dk2"/>
                </a:solidFill>
                <a:latin typeface="Raleway"/>
                <a:ea typeface="Raleway"/>
                <a:cs typeface="Raleway"/>
                <a:sym typeface="Raleway"/>
              </a:defRPr>
            </a:lvl6pPr>
            <a:lvl7pPr indent="0" lvl="6" rtl="0">
              <a:spcBef>
                <a:spcPts val="0"/>
              </a:spcBef>
              <a:buClr>
                <a:schemeClr val="dk2"/>
              </a:buClr>
              <a:buSzPts val="4200"/>
              <a:buFont typeface="Raleway"/>
              <a:buNone/>
              <a:defRPr b="1" sz="4200">
                <a:solidFill>
                  <a:schemeClr val="dk2"/>
                </a:solidFill>
                <a:latin typeface="Raleway"/>
                <a:ea typeface="Raleway"/>
                <a:cs typeface="Raleway"/>
                <a:sym typeface="Raleway"/>
              </a:defRPr>
            </a:lvl7pPr>
            <a:lvl8pPr indent="0" lvl="7" rtl="0">
              <a:spcBef>
                <a:spcPts val="0"/>
              </a:spcBef>
              <a:buClr>
                <a:schemeClr val="dk2"/>
              </a:buClr>
              <a:buSzPts val="4200"/>
              <a:buFont typeface="Raleway"/>
              <a:buNone/>
              <a:defRPr b="1" sz="4200">
                <a:solidFill>
                  <a:schemeClr val="dk2"/>
                </a:solidFill>
                <a:latin typeface="Raleway"/>
                <a:ea typeface="Raleway"/>
                <a:cs typeface="Raleway"/>
                <a:sym typeface="Raleway"/>
              </a:defRPr>
            </a:lvl8pPr>
            <a:lvl9pPr indent="0" lvl="8" rtl="0">
              <a:spcBef>
                <a:spcPts val="0"/>
              </a:spcBef>
              <a:buClr>
                <a:schemeClr val="dk2"/>
              </a:buClr>
              <a:buSzPts val="4200"/>
              <a:buFont typeface="Raleway"/>
              <a:buNone/>
              <a:defRPr b="1" sz="4200">
                <a:solidFill>
                  <a:schemeClr val="dk2"/>
                </a:solidFill>
                <a:latin typeface="Raleway"/>
                <a:ea typeface="Raleway"/>
                <a:cs typeface="Raleway"/>
                <a:sym typeface="Raleway"/>
              </a:defRPr>
            </a:lvl9pPr>
          </a:lstStyle>
          <a:p/>
        </p:txBody>
      </p:sp>
      <p:sp>
        <p:nvSpPr>
          <p:cNvPr id="70" name="Shape 70"/>
          <p:cNvSpPr txBox="1"/>
          <p:nvPr>
            <p:ph idx="1" type="subTitle"/>
          </p:nvPr>
        </p:nvSpPr>
        <p:spPr>
          <a:xfrm>
            <a:off x="485875" y="1738075"/>
            <a:ext cx="8183700" cy="861000"/>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2"/>
              </a:buClr>
              <a:buSzPts val="2400"/>
              <a:buFont typeface="Source Sans Pro"/>
              <a:buNone/>
              <a:defRPr b="0" i="0" sz="2400" u="none" cap="none" strike="noStrike">
                <a:solidFill>
                  <a:schemeClr val="lt2"/>
                </a:solidFill>
                <a:latin typeface="Source Sans Pro"/>
                <a:ea typeface="Source Sans Pro"/>
                <a:cs typeface="Source Sans Pro"/>
                <a:sym typeface="Source Sans Pro"/>
              </a:defRPr>
            </a:lvl1pPr>
            <a:lvl2pPr indent="0" lvl="1" marL="0" marR="0" rtl="0" algn="l">
              <a:lnSpc>
                <a:spcPct val="100000"/>
              </a:lnSpc>
              <a:spcBef>
                <a:spcPts val="0"/>
              </a:spcBef>
              <a:spcAft>
                <a:spcPts val="0"/>
              </a:spcAft>
              <a:buClr>
                <a:schemeClr val="lt2"/>
              </a:buClr>
              <a:buSzPts val="2400"/>
              <a:buFont typeface="Source Sans Pro"/>
              <a:buNone/>
              <a:defRPr b="0" i="0" sz="2400" u="none" cap="none" strike="noStrike">
                <a:solidFill>
                  <a:schemeClr val="lt2"/>
                </a:solidFill>
                <a:latin typeface="Source Sans Pro"/>
                <a:ea typeface="Source Sans Pro"/>
                <a:cs typeface="Source Sans Pro"/>
                <a:sym typeface="Source Sans Pro"/>
              </a:defRPr>
            </a:lvl2pPr>
            <a:lvl3pPr indent="0" lvl="2" marL="0" marR="0" rtl="0" algn="l">
              <a:lnSpc>
                <a:spcPct val="100000"/>
              </a:lnSpc>
              <a:spcBef>
                <a:spcPts val="0"/>
              </a:spcBef>
              <a:spcAft>
                <a:spcPts val="0"/>
              </a:spcAft>
              <a:buClr>
                <a:schemeClr val="lt2"/>
              </a:buClr>
              <a:buSzPts val="2400"/>
              <a:buFont typeface="Source Sans Pro"/>
              <a:buNone/>
              <a:defRPr b="0" i="0" sz="2400" u="none" cap="none" strike="noStrike">
                <a:solidFill>
                  <a:schemeClr val="lt2"/>
                </a:solidFill>
                <a:latin typeface="Source Sans Pro"/>
                <a:ea typeface="Source Sans Pro"/>
                <a:cs typeface="Source Sans Pro"/>
                <a:sym typeface="Source Sans Pro"/>
              </a:defRPr>
            </a:lvl3pPr>
            <a:lvl4pPr indent="0" lvl="3" marL="0" marR="0" rtl="0" algn="l">
              <a:lnSpc>
                <a:spcPct val="100000"/>
              </a:lnSpc>
              <a:spcBef>
                <a:spcPts val="0"/>
              </a:spcBef>
              <a:spcAft>
                <a:spcPts val="0"/>
              </a:spcAft>
              <a:buClr>
                <a:schemeClr val="lt2"/>
              </a:buClr>
              <a:buSzPts val="2400"/>
              <a:buFont typeface="Source Sans Pro"/>
              <a:buNone/>
              <a:defRPr b="0" i="0" sz="2400" u="none" cap="none" strike="noStrike">
                <a:solidFill>
                  <a:schemeClr val="lt2"/>
                </a:solidFill>
                <a:latin typeface="Source Sans Pro"/>
                <a:ea typeface="Source Sans Pro"/>
                <a:cs typeface="Source Sans Pro"/>
                <a:sym typeface="Source Sans Pro"/>
              </a:defRPr>
            </a:lvl4pPr>
            <a:lvl5pPr indent="0" lvl="4" marL="0" marR="0" rtl="0" algn="l">
              <a:lnSpc>
                <a:spcPct val="100000"/>
              </a:lnSpc>
              <a:spcBef>
                <a:spcPts val="0"/>
              </a:spcBef>
              <a:spcAft>
                <a:spcPts val="0"/>
              </a:spcAft>
              <a:buClr>
                <a:schemeClr val="lt2"/>
              </a:buClr>
              <a:buSzPts val="2400"/>
              <a:buFont typeface="Source Sans Pro"/>
              <a:buNone/>
              <a:defRPr b="0" i="0" sz="2400" u="none" cap="none" strike="noStrike">
                <a:solidFill>
                  <a:schemeClr val="lt2"/>
                </a:solidFill>
                <a:latin typeface="Source Sans Pro"/>
                <a:ea typeface="Source Sans Pro"/>
                <a:cs typeface="Source Sans Pro"/>
                <a:sym typeface="Source Sans Pro"/>
              </a:defRPr>
            </a:lvl5pPr>
            <a:lvl6pPr indent="0" lvl="5" marL="0" marR="0" rtl="0" algn="l">
              <a:lnSpc>
                <a:spcPct val="100000"/>
              </a:lnSpc>
              <a:spcBef>
                <a:spcPts val="0"/>
              </a:spcBef>
              <a:spcAft>
                <a:spcPts val="0"/>
              </a:spcAft>
              <a:buClr>
                <a:schemeClr val="lt2"/>
              </a:buClr>
              <a:buSzPts val="2400"/>
              <a:buFont typeface="Source Sans Pro"/>
              <a:buNone/>
              <a:defRPr b="0" i="0" sz="2400" u="none" cap="none" strike="noStrike">
                <a:solidFill>
                  <a:schemeClr val="lt2"/>
                </a:solidFill>
                <a:latin typeface="Source Sans Pro"/>
                <a:ea typeface="Source Sans Pro"/>
                <a:cs typeface="Source Sans Pro"/>
                <a:sym typeface="Source Sans Pro"/>
              </a:defRPr>
            </a:lvl6pPr>
            <a:lvl7pPr indent="0" lvl="6" marL="0" marR="0" rtl="0" algn="l">
              <a:lnSpc>
                <a:spcPct val="100000"/>
              </a:lnSpc>
              <a:spcBef>
                <a:spcPts val="0"/>
              </a:spcBef>
              <a:spcAft>
                <a:spcPts val="0"/>
              </a:spcAft>
              <a:buClr>
                <a:schemeClr val="lt2"/>
              </a:buClr>
              <a:buSzPts val="2400"/>
              <a:buFont typeface="Source Sans Pro"/>
              <a:buNone/>
              <a:defRPr b="0" i="0" sz="2400" u="none" cap="none" strike="noStrike">
                <a:solidFill>
                  <a:schemeClr val="lt2"/>
                </a:solidFill>
                <a:latin typeface="Source Sans Pro"/>
                <a:ea typeface="Source Sans Pro"/>
                <a:cs typeface="Source Sans Pro"/>
                <a:sym typeface="Source Sans Pro"/>
              </a:defRPr>
            </a:lvl7pPr>
            <a:lvl8pPr indent="0" lvl="7" marL="0" marR="0" rtl="0" algn="l">
              <a:lnSpc>
                <a:spcPct val="100000"/>
              </a:lnSpc>
              <a:spcBef>
                <a:spcPts val="0"/>
              </a:spcBef>
              <a:spcAft>
                <a:spcPts val="0"/>
              </a:spcAft>
              <a:buClr>
                <a:schemeClr val="lt2"/>
              </a:buClr>
              <a:buSzPts val="2400"/>
              <a:buFont typeface="Source Sans Pro"/>
              <a:buNone/>
              <a:defRPr b="0" i="0" sz="2400" u="none" cap="none" strike="noStrike">
                <a:solidFill>
                  <a:schemeClr val="lt2"/>
                </a:solidFill>
                <a:latin typeface="Source Sans Pro"/>
                <a:ea typeface="Source Sans Pro"/>
                <a:cs typeface="Source Sans Pro"/>
                <a:sym typeface="Source Sans Pro"/>
              </a:defRPr>
            </a:lvl8pPr>
            <a:lvl9pPr indent="0" lvl="8" marL="0" marR="0" rtl="0" algn="l">
              <a:lnSpc>
                <a:spcPct val="100000"/>
              </a:lnSpc>
              <a:spcBef>
                <a:spcPts val="0"/>
              </a:spcBef>
              <a:spcAft>
                <a:spcPts val="0"/>
              </a:spcAft>
              <a:buClr>
                <a:schemeClr val="lt2"/>
              </a:buClr>
              <a:buSzPts val="2400"/>
              <a:buFont typeface="Source Sans Pro"/>
              <a:buNone/>
              <a:defRPr b="0" i="0" sz="2400" u="none" cap="none" strike="noStrike">
                <a:solidFill>
                  <a:schemeClr val="lt2"/>
                </a:solidFill>
                <a:latin typeface="Source Sans Pro"/>
                <a:ea typeface="Source Sans Pro"/>
                <a:cs typeface="Source Sans Pro"/>
                <a:sym typeface="Source Sans Pro"/>
              </a:defRPr>
            </a:lvl9pPr>
          </a:lstStyle>
          <a:p/>
        </p:txBody>
      </p:sp>
      <p:sp>
        <p:nvSpPr>
          <p:cNvPr id="71" name="Shape 71"/>
          <p:cNvSpPr txBox="1"/>
          <p:nvPr>
            <p:ph idx="12" type="sldNum"/>
          </p:nvPr>
        </p:nvSpPr>
        <p:spPr>
          <a:xfrm>
            <a:off x="8497999" y="4688758"/>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chemeClr val="lt1"/>
              </a:buClr>
              <a:buSzPts val="1400"/>
              <a:buFont typeface="Arial"/>
              <a:buNone/>
            </a:pPr>
            <a:fld id="{00000000-1234-1234-1234-123412341234}" type="slidenum">
              <a:rPr b="0" i="0" lang="en" sz="1400" u="none" cap="none" strike="noStrike">
                <a:solidFill>
                  <a:schemeClr val="lt1"/>
                </a:solidFill>
                <a:latin typeface="Arial"/>
                <a:ea typeface="Arial"/>
                <a:cs typeface="Arial"/>
                <a:sym typeface="Arial"/>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txBox="1"/>
          <p:nvPr>
            <p:ph type="title"/>
          </p:nvPr>
        </p:nvSpPr>
        <p:spPr>
          <a:xfrm>
            <a:off x="311700" y="445025"/>
            <a:ext cx="8520600" cy="623400"/>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1pPr>
            <a:lvl2pPr indent="0" lvl="1" rtl="0">
              <a:spcBef>
                <a:spcPts val="0"/>
              </a:spcBef>
              <a:buClr>
                <a:schemeClr val="dk2"/>
              </a:buClr>
              <a:buSzPts val="3000"/>
              <a:buFont typeface="Raleway"/>
              <a:buNone/>
              <a:defRPr b="1" sz="3000">
                <a:solidFill>
                  <a:schemeClr val="dk2"/>
                </a:solidFill>
                <a:latin typeface="Raleway"/>
                <a:ea typeface="Raleway"/>
                <a:cs typeface="Raleway"/>
                <a:sym typeface="Raleway"/>
              </a:defRPr>
            </a:lvl2pPr>
            <a:lvl3pPr indent="0" lvl="2" rtl="0">
              <a:spcBef>
                <a:spcPts val="0"/>
              </a:spcBef>
              <a:buClr>
                <a:schemeClr val="dk2"/>
              </a:buClr>
              <a:buSzPts val="3000"/>
              <a:buFont typeface="Raleway"/>
              <a:buNone/>
              <a:defRPr b="1" sz="3000">
                <a:solidFill>
                  <a:schemeClr val="dk2"/>
                </a:solidFill>
                <a:latin typeface="Raleway"/>
                <a:ea typeface="Raleway"/>
                <a:cs typeface="Raleway"/>
                <a:sym typeface="Raleway"/>
              </a:defRPr>
            </a:lvl3pPr>
            <a:lvl4pPr indent="0" lvl="3" rtl="0">
              <a:spcBef>
                <a:spcPts val="0"/>
              </a:spcBef>
              <a:buClr>
                <a:schemeClr val="dk2"/>
              </a:buClr>
              <a:buSzPts val="3000"/>
              <a:buFont typeface="Raleway"/>
              <a:buNone/>
              <a:defRPr b="1" sz="3000">
                <a:solidFill>
                  <a:schemeClr val="dk2"/>
                </a:solidFill>
                <a:latin typeface="Raleway"/>
                <a:ea typeface="Raleway"/>
                <a:cs typeface="Raleway"/>
                <a:sym typeface="Raleway"/>
              </a:defRPr>
            </a:lvl4pPr>
            <a:lvl5pPr indent="0" lvl="4" rtl="0">
              <a:spcBef>
                <a:spcPts val="0"/>
              </a:spcBef>
              <a:buClr>
                <a:schemeClr val="dk2"/>
              </a:buClr>
              <a:buSzPts val="3000"/>
              <a:buFont typeface="Raleway"/>
              <a:buNone/>
              <a:defRPr b="1" sz="3000">
                <a:solidFill>
                  <a:schemeClr val="dk2"/>
                </a:solidFill>
                <a:latin typeface="Raleway"/>
                <a:ea typeface="Raleway"/>
                <a:cs typeface="Raleway"/>
                <a:sym typeface="Raleway"/>
              </a:defRPr>
            </a:lvl5pPr>
            <a:lvl6pPr indent="0" lvl="5" rtl="0">
              <a:spcBef>
                <a:spcPts val="0"/>
              </a:spcBef>
              <a:buClr>
                <a:schemeClr val="dk2"/>
              </a:buClr>
              <a:buSzPts val="3000"/>
              <a:buFont typeface="Raleway"/>
              <a:buNone/>
              <a:defRPr b="1" sz="3000">
                <a:solidFill>
                  <a:schemeClr val="dk2"/>
                </a:solidFill>
                <a:latin typeface="Raleway"/>
                <a:ea typeface="Raleway"/>
                <a:cs typeface="Raleway"/>
                <a:sym typeface="Raleway"/>
              </a:defRPr>
            </a:lvl6pPr>
            <a:lvl7pPr indent="0" lvl="6" rtl="0">
              <a:spcBef>
                <a:spcPts val="0"/>
              </a:spcBef>
              <a:buClr>
                <a:schemeClr val="dk2"/>
              </a:buClr>
              <a:buSzPts val="3000"/>
              <a:buFont typeface="Raleway"/>
              <a:buNone/>
              <a:defRPr b="1" sz="3000">
                <a:solidFill>
                  <a:schemeClr val="dk2"/>
                </a:solidFill>
                <a:latin typeface="Raleway"/>
                <a:ea typeface="Raleway"/>
                <a:cs typeface="Raleway"/>
                <a:sym typeface="Raleway"/>
              </a:defRPr>
            </a:lvl7pPr>
            <a:lvl8pPr indent="0" lvl="7" rtl="0">
              <a:spcBef>
                <a:spcPts val="0"/>
              </a:spcBef>
              <a:buClr>
                <a:schemeClr val="dk2"/>
              </a:buClr>
              <a:buSzPts val="3000"/>
              <a:buFont typeface="Raleway"/>
              <a:buNone/>
              <a:defRPr b="1" sz="3000">
                <a:solidFill>
                  <a:schemeClr val="dk2"/>
                </a:solidFill>
                <a:latin typeface="Raleway"/>
                <a:ea typeface="Raleway"/>
                <a:cs typeface="Raleway"/>
                <a:sym typeface="Raleway"/>
              </a:defRPr>
            </a:lvl8pPr>
            <a:lvl9pPr indent="0" lvl="8" rtl="0">
              <a:spcBef>
                <a:spcPts val="0"/>
              </a:spcBef>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4" name="Shape 74"/>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SzPts val="1800"/>
              <a:buFont typeface="Source Sans Pro"/>
              <a:buNone/>
              <a:defRPr b="0" i="0" sz="1800" u="none" cap="none" strike="noStrike">
                <a:solidFill>
                  <a:schemeClr val="lt2"/>
                </a:solidFill>
                <a:latin typeface="Source Sans Pro"/>
                <a:ea typeface="Source Sans Pro"/>
                <a:cs typeface="Source Sans Pro"/>
                <a:sym typeface="Source Sans Pro"/>
              </a:defRPr>
            </a:lvl1pPr>
            <a:lvl2pPr indent="0" lvl="1"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2pPr>
            <a:lvl3pPr indent="0" lvl="2"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3pPr>
            <a:lvl4pPr indent="0" lvl="3"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4pPr>
            <a:lvl5pPr indent="0" lvl="4"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5pPr>
            <a:lvl6pPr indent="0" lvl="5"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6pPr>
            <a:lvl7pPr indent="0" lvl="6"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7pPr>
            <a:lvl8pPr indent="0" lvl="7"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8pPr>
            <a:lvl9pPr indent="0" lvl="8"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9pPr>
          </a:lstStyle>
          <a:p/>
        </p:txBody>
      </p:sp>
      <p:sp>
        <p:nvSpPr>
          <p:cNvPr id="75" name="Shape 75"/>
          <p:cNvSpPr txBox="1"/>
          <p:nvPr>
            <p:ph idx="12" type="sldNum"/>
          </p:nvPr>
        </p:nvSpPr>
        <p:spPr>
          <a:xfrm>
            <a:off x="8497999" y="4688758"/>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76" name="Shape 76"/>
        <p:cNvGrpSpPr/>
        <p:nvPr/>
      </p:nvGrpSpPr>
      <p:grpSpPr>
        <a:xfrm>
          <a:off x="0" y="0"/>
          <a:ext cx="0" cy="0"/>
          <a:chOff x="0" y="0"/>
          <a:chExt cx="0" cy="0"/>
        </a:xfrm>
      </p:grpSpPr>
      <p:sp>
        <p:nvSpPr>
          <p:cNvPr id="77" name="Shape 77"/>
          <p:cNvSpPr txBox="1"/>
          <p:nvPr>
            <p:ph type="title"/>
          </p:nvPr>
        </p:nvSpPr>
        <p:spPr>
          <a:xfrm>
            <a:off x="311700" y="445025"/>
            <a:ext cx="8520600" cy="623400"/>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1pPr>
            <a:lvl2pPr indent="0" lvl="1" rtl="0">
              <a:spcBef>
                <a:spcPts val="0"/>
              </a:spcBef>
              <a:buClr>
                <a:schemeClr val="dk2"/>
              </a:buClr>
              <a:buSzPts val="3000"/>
              <a:buFont typeface="Raleway"/>
              <a:buNone/>
              <a:defRPr b="1" sz="3000">
                <a:solidFill>
                  <a:schemeClr val="dk2"/>
                </a:solidFill>
                <a:latin typeface="Raleway"/>
                <a:ea typeface="Raleway"/>
                <a:cs typeface="Raleway"/>
                <a:sym typeface="Raleway"/>
              </a:defRPr>
            </a:lvl2pPr>
            <a:lvl3pPr indent="0" lvl="2" rtl="0">
              <a:spcBef>
                <a:spcPts val="0"/>
              </a:spcBef>
              <a:buClr>
                <a:schemeClr val="dk2"/>
              </a:buClr>
              <a:buSzPts val="3000"/>
              <a:buFont typeface="Raleway"/>
              <a:buNone/>
              <a:defRPr b="1" sz="3000">
                <a:solidFill>
                  <a:schemeClr val="dk2"/>
                </a:solidFill>
                <a:latin typeface="Raleway"/>
                <a:ea typeface="Raleway"/>
                <a:cs typeface="Raleway"/>
                <a:sym typeface="Raleway"/>
              </a:defRPr>
            </a:lvl3pPr>
            <a:lvl4pPr indent="0" lvl="3" rtl="0">
              <a:spcBef>
                <a:spcPts val="0"/>
              </a:spcBef>
              <a:buClr>
                <a:schemeClr val="dk2"/>
              </a:buClr>
              <a:buSzPts val="3000"/>
              <a:buFont typeface="Raleway"/>
              <a:buNone/>
              <a:defRPr b="1" sz="3000">
                <a:solidFill>
                  <a:schemeClr val="dk2"/>
                </a:solidFill>
                <a:latin typeface="Raleway"/>
                <a:ea typeface="Raleway"/>
                <a:cs typeface="Raleway"/>
                <a:sym typeface="Raleway"/>
              </a:defRPr>
            </a:lvl4pPr>
            <a:lvl5pPr indent="0" lvl="4" rtl="0">
              <a:spcBef>
                <a:spcPts val="0"/>
              </a:spcBef>
              <a:buClr>
                <a:schemeClr val="dk2"/>
              </a:buClr>
              <a:buSzPts val="3000"/>
              <a:buFont typeface="Raleway"/>
              <a:buNone/>
              <a:defRPr b="1" sz="3000">
                <a:solidFill>
                  <a:schemeClr val="dk2"/>
                </a:solidFill>
                <a:latin typeface="Raleway"/>
                <a:ea typeface="Raleway"/>
                <a:cs typeface="Raleway"/>
                <a:sym typeface="Raleway"/>
              </a:defRPr>
            </a:lvl5pPr>
            <a:lvl6pPr indent="0" lvl="5" rtl="0">
              <a:spcBef>
                <a:spcPts val="0"/>
              </a:spcBef>
              <a:buClr>
                <a:schemeClr val="dk2"/>
              </a:buClr>
              <a:buSzPts val="3000"/>
              <a:buFont typeface="Raleway"/>
              <a:buNone/>
              <a:defRPr b="1" sz="3000">
                <a:solidFill>
                  <a:schemeClr val="dk2"/>
                </a:solidFill>
                <a:latin typeface="Raleway"/>
                <a:ea typeface="Raleway"/>
                <a:cs typeface="Raleway"/>
                <a:sym typeface="Raleway"/>
              </a:defRPr>
            </a:lvl6pPr>
            <a:lvl7pPr indent="0" lvl="6" rtl="0">
              <a:spcBef>
                <a:spcPts val="0"/>
              </a:spcBef>
              <a:buClr>
                <a:schemeClr val="dk2"/>
              </a:buClr>
              <a:buSzPts val="3000"/>
              <a:buFont typeface="Raleway"/>
              <a:buNone/>
              <a:defRPr b="1" sz="3000">
                <a:solidFill>
                  <a:schemeClr val="dk2"/>
                </a:solidFill>
                <a:latin typeface="Raleway"/>
                <a:ea typeface="Raleway"/>
                <a:cs typeface="Raleway"/>
                <a:sym typeface="Raleway"/>
              </a:defRPr>
            </a:lvl7pPr>
            <a:lvl8pPr indent="0" lvl="7" rtl="0">
              <a:spcBef>
                <a:spcPts val="0"/>
              </a:spcBef>
              <a:buClr>
                <a:schemeClr val="dk2"/>
              </a:buClr>
              <a:buSzPts val="3000"/>
              <a:buFont typeface="Raleway"/>
              <a:buNone/>
              <a:defRPr b="1" sz="3000">
                <a:solidFill>
                  <a:schemeClr val="dk2"/>
                </a:solidFill>
                <a:latin typeface="Raleway"/>
                <a:ea typeface="Raleway"/>
                <a:cs typeface="Raleway"/>
                <a:sym typeface="Raleway"/>
              </a:defRPr>
            </a:lvl8pPr>
            <a:lvl9pPr indent="0" lvl="8" rtl="0">
              <a:spcBef>
                <a:spcPts val="0"/>
              </a:spcBef>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8" name="Shape 78"/>
          <p:cNvSpPr txBox="1"/>
          <p:nvPr>
            <p:ph idx="12" type="sldNum"/>
          </p:nvPr>
        </p:nvSpPr>
        <p:spPr>
          <a:xfrm>
            <a:off x="8497999" y="4688758"/>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79" name="Shape 79"/>
        <p:cNvGrpSpPr/>
        <p:nvPr/>
      </p:nvGrpSpPr>
      <p:grpSpPr>
        <a:xfrm>
          <a:off x="0" y="0"/>
          <a:ext cx="0" cy="0"/>
          <a:chOff x="0" y="0"/>
          <a:chExt cx="0" cy="0"/>
        </a:xfrm>
      </p:grpSpPr>
      <p:sp>
        <p:nvSpPr>
          <p:cNvPr id="80" name="Shape 80"/>
          <p:cNvSpPr/>
          <p:nvPr/>
        </p:nvSpPr>
        <p:spPr>
          <a:xfrm>
            <a:off x="4636800" y="80700"/>
            <a:ext cx="4426500" cy="4982100"/>
          </a:xfrm>
          <a:prstGeom prst="rect">
            <a:avLst/>
          </a:prstGeom>
          <a:solidFill>
            <a:schemeClr val="accent2"/>
          </a:solid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1" name="Shape 8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82" name="Shape 82"/>
          <p:cNvSpPr txBox="1"/>
          <p:nvPr>
            <p:ph type="title"/>
          </p:nvPr>
        </p:nvSpPr>
        <p:spPr>
          <a:xfrm>
            <a:off x="265500" y="1181700"/>
            <a:ext cx="4045200" cy="1533600"/>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chemeClr val="dk2"/>
              </a:buClr>
              <a:buSzPts val="3800"/>
              <a:buFont typeface="Raleway"/>
              <a:buNone/>
              <a:defRPr b="1" i="0" sz="3800" u="none" cap="none" strike="noStrike">
                <a:solidFill>
                  <a:schemeClr val="dk2"/>
                </a:solidFill>
                <a:latin typeface="Raleway"/>
                <a:ea typeface="Raleway"/>
                <a:cs typeface="Raleway"/>
                <a:sym typeface="Raleway"/>
              </a:defRPr>
            </a:lvl1pPr>
            <a:lvl2pPr indent="0" lvl="1" rtl="0" algn="ctr">
              <a:spcBef>
                <a:spcPts val="0"/>
              </a:spcBef>
              <a:buClr>
                <a:schemeClr val="dk2"/>
              </a:buClr>
              <a:buSzPts val="3800"/>
              <a:buFont typeface="Raleway"/>
              <a:buNone/>
              <a:defRPr b="1" sz="3800">
                <a:solidFill>
                  <a:schemeClr val="dk2"/>
                </a:solidFill>
                <a:latin typeface="Raleway"/>
                <a:ea typeface="Raleway"/>
                <a:cs typeface="Raleway"/>
                <a:sym typeface="Raleway"/>
              </a:defRPr>
            </a:lvl2pPr>
            <a:lvl3pPr indent="0" lvl="2" rtl="0" algn="ctr">
              <a:spcBef>
                <a:spcPts val="0"/>
              </a:spcBef>
              <a:buClr>
                <a:schemeClr val="dk2"/>
              </a:buClr>
              <a:buSzPts val="3800"/>
              <a:buFont typeface="Raleway"/>
              <a:buNone/>
              <a:defRPr b="1" sz="3800">
                <a:solidFill>
                  <a:schemeClr val="dk2"/>
                </a:solidFill>
                <a:latin typeface="Raleway"/>
                <a:ea typeface="Raleway"/>
                <a:cs typeface="Raleway"/>
                <a:sym typeface="Raleway"/>
              </a:defRPr>
            </a:lvl3pPr>
            <a:lvl4pPr indent="0" lvl="3" rtl="0" algn="ctr">
              <a:spcBef>
                <a:spcPts val="0"/>
              </a:spcBef>
              <a:buClr>
                <a:schemeClr val="dk2"/>
              </a:buClr>
              <a:buSzPts val="3800"/>
              <a:buFont typeface="Raleway"/>
              <a:buNone/>
              <a:defRPr b="1" sz="3800">
                <a:solidFill>
                  <a:schemeClr val="dk2"/>
                </a:solidFill>
                <a:latin typeface="Raleway"/>
                <a:ea typeface="Raleway"/>
                <a:cs typeface="Raleway"/>
                <a:sym typeface="Raleway"/>
              </a:defRPr>
            </a:lvl4pPr>
            <a:lvl5pPr indent="0" lvl="4" rtl="0" algn="ctr">
              <a:spcBef>
                <a:spcPts val="0"/>
              </a:spcBef>
              <a:buClr>
                <a:schemeClr val="dk2"/>
              </a:buClr>
              <a:buSzPts val="3800"/>
              <a:buFont typeface="Raleway"/>
              <a:buNone/>
              <a:defRPr b="1" sz="3800">
                <a:solidFill>
                  <a:schemeClr val="dk2"/>
                </a:solidFill>
                <a:latin typeface="Raleway"/>
                <a:ea typeface="Raleway"/>
                <a:cs typeface="Raleway"/>
                <a:sym typeface="Raleway"/>
              </a:defRPr>
            </a:lvl5pPr>
            <a:lvl6pPr indent="0" lvl="5" rtl="0" algn="ctr">
              <a:spcBef>
                <a:spcPts val="0"/>
              </a:spcBef>
              <a:buClr>
                <a:schemeClr val="dk2"/>
              </a:buClr>
              <a:buSzPts val="3800"/>
              <a:buFont typeface="Raleway"/>
              <a:buNone/>
              <a:defRPr b="1" sz="3800">
                <a:solidFill>
                  <a:schemeClr val="dk2"/>
                </a:solidFill>
                <a:latin typeface="Raleway"/>
                <a:ea typeface="Raleway"/>
                <a:cs typeface="Raleway"/>
                <a:sym typeface="Raleway"/>
              </a:defRPr>
            </a:lvl6pPr>
            <a:lvl7pPr indent="0" lvl="6" rtl="0" algn="ctr">
              <a:spcBef>
                <a:spcPts val="0"/>
              </a:spcBef>
              <a:buClr>
                <a:schemeClr val="dk2"/>
              </a:buClr>
              <a:buSzPts val="3800"/>
              <a:buFont typeface="Raleway"/>
              <a:buNone/>
              <a:defRPr b="1" sz="3800">
                <a:solidFill>
                  <a:schemeClr val="dk2"/>
                </a:solidFill>
                <a:latin typeface="Raleway"/>
                <a:ea typeface="Raleway"/>
                <a:cs typeface="Raleway"/>
                <a:sym typeface="Raleway"/>
              </a:defRPr>
            </a:lvl7pPr>
            <a:lvl8pPr indent="0" lvl="7" rtl="0" algn="ctr">
              <a:spcBef>
                <a:spcPts val="0"/>
              </a:spcBef>
              <a:buClr>
                <a:schemeClr val="dk2"/>
              </a:buClr>
              <a:buSzPts val="3800"/>
              <a:buFont typeface="Raleway"/>
              <a:buNone/>
              <a:defRPr b="1" sz="3800">
                <a:solidFill>
                  <a:schemeClr val="dk2"/>
                </a:solidFill>
                <a:latin typeface="Raleway"/>
                <a:ea typeface="Raleway"/>
                <a:cs typeface="Raleway"/>
                <a:sym typeface="Raleway"/>
              </a:defRPr>
            </a:lvl8pPr>
            <a:lvl9pPr indent="0" lvl="8" rtl="0" algn="ctr">
              <a:spcBef>
                <a:spcPts val="0"/>
              </a:spcBef>
              <a:buClr>
                <a:schemeClr val="dk2"/>
              </a:buClr>
              <a:buSzPts val="3800"/>
              <a:buFont typeface="Raleway"/>
              <a:buNone/>
              <a:defRPr b="1" sz="3800">
                <a:solidFill>
                  <a:schemeClr val="dk2"/>
                </a:solidFill>
                <a:latin typeface="Raleway"/>
                <a:ea typeface="Raleway"/>
                <a:cs typeface="Raleway"/>
                <a:sym typeface="Raleway"/>
              </a:defRPr>
            </a:lvl9pPr>
          </a:lstStyle>
          <a:p/>
        </p:txBody>
      </p:sp>
      <p:sp>
        <p:nvSpPr>
          <p:cNvPr id="83" name="Shape 83"/>
          <p:cNvSpPr txBox="1"/>
          <p:nvPr>
            <p:ph idx="1" type="subTitle"/>
          </p:nvPr>
        </p:nvSpPr>
        <p:spPr>
          <a:xfrm>
            <a:off x="265500" y="2769000"/>
            <a:ext cx="4045200" cy="1345500"/>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ts val="2100"/>
              <a:buFont typeface="Source Sans Pro"/>
              <a:buNone/>
              <a:defRPr b="0" i="0" sz="2100" u="none" cap="none" strike="noStrike">
                <a:solidFill>
                  <a:schemeClr val="lt2"/>
                </a:solidFill>
                <a:latin typeface="Source Sans Pro"/>
                <a:ea typeface="Source Sans Pro"/>
                <a:cs typeface="Source Sans Pro"/>
                <a:sym typeface="Source Sans Pro"/>
              </a:defRPr>
            </a:lvl1pPr>
            <a:lvl2pPr indent="0" lvl="1" marL="0" marR="0" rtl="0" algn="ctr">
              <a:lnSpc>
                <a:spcPct val="100000"/>
              </a:lnSpc>
              <a:spcBef>
                <a:spcPts val="0"/>
              </a:spcBef>
              <a:spcAft>
                <a:spcPts val="0"/>
              </a:spcAft>
              <a:buClr>
                <a:schemeClr val="lt2"/>
              </a:buClr>
              <a:buSzPts val="2100"/>
              <a:buFont typeface="Source Sans Pro"/>
              <a:buNone/>
              <a:defRPr b="0" i="0" sz="2100" u="none" cap="none" strike="noStrike">
                <a:solidFill>
                  <a:schemeClr val="lt2"/>
                </a:solidFill>
                <a:latin typeface="Source Sans Pro"/>
                <a:ea typeface="Source Sans Pro"/>
                <a:cs typeface="Source Sans Pro"/>
                <a:sym typeface="Source Sans Pro"/>
              </a:defRPr>
            </a:lvl2pPr>
            <a:lvl3pPr indent="0" lvl="2" marL="0" marR="0" rtl="0" algn="ctr">
              <a:lnSpc>
                <a:spcPct val="100000"/>
              </a:lnSpc>
              <a:spcBef>
                <a:spcPts val="0"/>
              </a:spcBef>
              <a:spcAft>
                <a:spcPts val="0"/>
              </a:spcAft>
              <a:buClr>
                <a:schemeClr val="lt2"/>
              </a:buClr>
              <a:buSzPts val="2100"/>
              <a:buFont typeface="Source Sans Pro"/>
              <a:buNone/>
              <a:defRPr b="0" i="0" sz="2100" u="none" cap="none" strike="noStrike">
                <a:solidFill>
                  <a:schemeClr val="lt2"/>
                </a:solidFill>
                <a:latin typeface="Source Sans Pro"/>
                <a:ea typeface="Source Sans Pro"/>
                <a:cs typeface="Source Sans Pro"/>
                <a:sym typeface="Source Sans Pro"/>
              </a:defRPr>
            </a:lvl3pPr>
            <a:lvl4pPr indent="0" lvl="3" marL="0" marR="0" rtl="0" algn="ctr">
              <a:lnSpc>
                <a:spcPct val="100000"/>
              </a:lnSpc>
              <a:spcBef>
                <a:spcPts val="0"/>
              </a:spcBef>
              <a:spcAft>
                <a:spcPts val="0"/>
              </a:spcAft>
              <a:buClr>
                <a:schemeClr val="lt2"/>
              </a:buClr>
              <a:buSzPts val="2100"/>
              <a:buFont typeface="Source Sans Pro"/>
              <a:buNone/>
              <a:defRPr b="0" i="0" sz="2100" u="none" cap="none" strike="noStrike">
                <a:solidFill>
                  <a:schemeClr val="lt2"/>
                </a:solidFill>
                <a:latin typeface="Source Sans Pro"/>
                <a:ea typeface="Source Sans Pro"/>
                <a:cs typeface="Source Sans Pro"/>
                <a:sym typeface="Source Sans Pro"/>
              </a:defRPr>
            </a:lvl4pPr>
            <a:lvl5pPr indent="0" lvl="4" marL="0" marR="0" rtl="0" algn="ctr">
              <a:lnSpc>
                <a:spcPct val="100000"/>
              </a:lnSpc>
              <a:spcBef>
                <a:spcPts val="0"/>
              </a:spcBef>
              <a:spcAft>
                <a:spcPts val="0"/>
              </a:spcAft>
              <a:buClr>
                <a:schemeClr val="lt2"/>
              </a:buClr>
              <a:buSzPts val="2100"/>
              <a:buFont typeface="Source Sans Pro"/>
              <a:buNone/>
              <a:defRPr b="0" i="0" sz="2100" u="none" cap="none" strike="noStrike">
                <a:solidFill>
                  <a:schemeClr val="lt2"/>
                </a:solidFill>
                <a:latin typeface="Source Sans Pro"/>
                <a:ea typeface="Source Sans Pro"/>
                <a:cs typeface="Source Sans Pro"/>
                <a:sym typeface="Source Sans Pro"/>
              </a:defRPr>
            </a:lvl5pPr>
            <a:lvl6pPr indent="0" lvl="5" marL="0" marR="0" rtl="0" algn="ctr">
              <a:lnSpc>
                <a:spcPct val="100000"/>
              </a:lnSpc>
              <a:spcBef>
                <a:spcPts val="0"/>
              </a:spcBef>
              <a:spcAft>
                <a:spcPts val="0"/>
              </a:spcAft>
              <a:buClr>
                <a:schemeClr val="lt2"/>
              </a:buClr>
              <a:buSzPts val="2100"/>
              <a:buFont typeface="Source Sans Pro"/>
              <a:buNone/>
              <a:defRPr b="0" i="0" sz="2100" u="none" cap="none" strike="noStrike">
                <a:solidFill>
                  <a:schemeClr val="lt2"/>
                </a:solidFill>
                <a:latin typeface="Source Sans Pro"/>
                <a:ea typeface="Source Sans Pro"/>
                <a:cs typeface="Source Sans Pro"/>
                <a:sym typeface="Source Sans Pro"/>
              </a:defRPr>
            </a:lvl6pPr>
            <a:lvl7pPr indent="0" lvl="6" marL="0" marR="0" rtl="0" algn="ctr">
              <a:lnSpc>
                <a:spcPct val="100000"/>
              </a:lnSpc>
              <a:spcBef>
                <a:spcPts val="0"/>
              </a:spcBef>
              <a:spcAft>
                <a:spcPts val="0"/>
              </a:spcAft>
              <a:buClr>
                <a:schemeClr val="lt2"/>
              </a:buClr>
              <a:buSzPts val="2100"/>
              <a:buFont typeface="Source Sans Pro"/>
              <a:buNone/>
              <a:defRPr b="0" i="0" sz="2100" u="none" cap="none" strike="noStrike">
                <a:solidFill>
                  <a:schemeClr val="lt2"/>
                </a:solidFill>
                <a:latin typeface="Source Sans Pro"/>
                <a:ea typeface="Source Sans Pro"/>
                <a:cs typeface="Source Sans Pro"/>
                <a:sym typeface="Source Sans Pro"/>
              </a:defRPr>
            </a:lvl7pPr>
            <a:lvl8pPr indent="0" lvl="7" marL="0" marR="0" rtl="0" algn="ctr">
              <a:lnSpc>
                <a:spcPct val="100000"/>
              </a:lnSpc>
              <a:spcBef>
                <a:spcPts val="0"/>
              </a:spcBef>
              <a:spcAft>
                <a:spcPts val="0"/>
              </a:spcAft>
              <a:buClr>
                <a:schemeClr val="lt2"/>
              </a:buClr>
              <a:buSzPts val="2100"/>
              <a:buFont typeface="Source Sans Pro"/>
              <a:buNone/>
              <a:defRPr b="0" i="0" sz="2100" u="none" cap="none" strike="noStrike">
                <a:solidFill>
                  <a:schemeClr val="lt2"/>
                </a:solidFill>
                <a:latin typeface="Source Sans Pro"/>
                <a:ea typeface="Source Sans Pro"/>
                <a:cs typeface="Source Sans Pro"/>
                <a:sym typeface="Source Sans Pro"/>
              </a:defRPr>
            </a:lvl8pPr>
            <a:lvl9pPr indent="0" lvl="8" marL="0" marR="0" rtl="0" algn="ctr">
              <a:lnSpc>
                <a:spcPct val="100000"/>
              </a:lnSpc>
              <a:spcBef>
                <a:spcPts val="0"/>
              </a:spcBef>
              <a:spcAft>
                <a:spcPts val="0"/>
              </a:spcAft>
              <a:buClr>
                <a:schemeClr val="lt2"/>
              </a:buClr>
              <a:buSzPts val="2100"/>
              <a:buFont typeface="Source Sans Pro"/>
              <a:buNone/>
              <a:defRPr b="0" i="0" sz="2100" u="none" cap="none" strike="noStrike">
                <a:solidFill>
                  <a:schemeClr val="lt2"/>
                </a:solidFill>
                <a:latin typeface="Source Sans Pro"/>
                <a:ea typeface="Source Sans Pro"/>
                <a:cs typeface="Source Sans Pro"/>
                <a:sym typeface="Source Sans Pro"/>
              </a:defRPr>
            </a:lvl9pPr>
          </a:lstStyle>
          <a:p/>
        </p:txBody>
      </p:sp>
      <p:sp>
        <p:nvSpPr>
          <p:cNvPr id="84" name="Shape 84"/>
          <p:cNvSpPr txBox="1"/>
          <p:nvPr>
            <p:ph idx="2" type="body"/>
          </p:nvPr>
        </p:nvSpPr>
        <p:spPr>
          <a:xfrm>
            <a:off x="4939500" y="724200"/>
            <a:ext cx="3837000" cy="3695100"/>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ts val="1800"/>
              <a:buFont typeface="Source Sans Pro"/>
              <a:buNone/>
              <a:defRPr b="0" i="0" sz="1800" u="none" cap="none" strike="noStrike">
                <a:solidFill>
                  <a:schemeClr val="lt1"/>
                </a:solidFill>
                <a:latin typeface="Source Sans Pro"/>
                <a:ea typeface="Source Sans Pro"/>
                <a:cs typeface="Source Sans Pro"/>
                <a:sym typeface="Source Sans Pro"/>
              </a:defRPr>
            </a:lvl1pPr>
            <a:lvl2pPr indent="0" lvl="1" marL="0" marR="0" rtl="0" algn="l">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2pPr>
            <a:lvl3pPr indent="0" lvl="2" marL="0" marR="0" rtl="0" algn="l">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3pPr>
            <a:lvl4pPr indent="0" lvl="3" marL="0" marR="0" rtl="0" algn="l">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4pPr>
            <a:lvl5pPr indent="0" lvl="4" marL="0" marR="0" rtl="0" algn="l">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5pPr>
            <a:lvl6pPr indent="0" lvl="5" marL="0" marR="0" rtl="0" algn="l">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6pPr>
            <a:lvl7pPr indent="0" lvl="6" marL="0" marR="0" rtl="0" algn="l">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7pPr>
            <a:lvl8pPr indent="0" lvl="7" marL="0" marR="0" rtl="0" algn="l">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8pPr>
            <a:lvl9pPr indent="0" lvl="8" marL="0" marR="0" rtl="0" algn="l">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9pPr>
          </a:lstStyle>
          <a:p/>
        </p:txBody>
      </p:sp>
      <p:sp>
        <p:nvSpPr>
          <p:cNvPr id="85" name="Shape 85"/>
          <p:cNvSpPr txBox="1"/>
          <p:nvPr>
            <p:ph idx="12" type="sldNum"/>
          </p:nvPr>
        </p:nvSpPr>
        <p:spPr>
          <a:xfrm>
            <a:off x="8497999" y="4688758"/>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chemeClr val="lt1"/>
              </a:buClr>
              <a:buSzPts val="1400"/>
              <a:buFont typeface="Arial"/>
              <a:buNone/>
            </a:pPr>
            <a:fld id="{00000000-1234-1234-1234-123412341234}" type="slidenum">
              <a:rPr b="0" i="0" lang="en" sz="1400" u="none" cap="none" strike="noStrike">
                <a:solidFill>
                  <a:schemeClr val="lt1"/>
                </a:solidFill>
                <a:latin typeface="Arial"/>
                <a:ea typeface="Arial"/>
                <a:cs typeface="Arial"/>
                <a:sym typeface="Arial"/>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86" name="Shape 86"/>
        <p:cNvGrpSpPr/>
        <p:nvPr/>
      </p:nvGrpSpPr>
      <p:grpSpPr>
        <a:xfrm>
          <a:off x="0" y="0"/>
          <a:ext cx="0" cy="0"/>
          <a:chOff x="0" y="0"/>
          <a:chExt cx="0" cy="0"/>
        </a:xfrm>
      </p:grpSpPr>
      <p:sp>
        <p:nvSpPr>
          <p:cNvPr id="87" name="Shape 87"/>
          <p:cNvSpPr txBox="1"/>
          <p:nvPr>
            <p:ph idx="1" type="body"/>
          </p:nvPr>
        </p:nvSpPr>
        <p:spPr>
          <a:xfrm>
            <a:off x="311700" y="4230575"/>
            <a:ext cx="5998800" cy="605100"/>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2"/>
              </a:buClr>
              <a:buSzPts val="2100"/>
              <a:buFont typeface="Source Sans Pro"/>
              <a:buNone/>
              <a:defRPr b="0" i="0" sz="2100" u="none" cap="none" strike="noStrike">
                <a:solidFill>
                  <a:schemeClr val="lt2"/>
                </a:solidFill>
                <a:latin typeface="Source Sans Pro"/>
                <a:ea typeface="Source Sans Pro"/>
                <a:cs typeface="Source Sans Pro"/>
                <a:sym typeface="Source Sans Pro"/>
              </a:defRPr>
            </a:lvl1pPr>
            <a:lvl2pPr indent="0" lvl="1"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2pPr>
            <a:lvl3pPr indent="0" lvl="2"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3pPr>
            <a:lvl4pPr indent="0" lvl="3"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4pPr>
            <a:lvl5pPr indent="0" lvl="4"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5pPr>
            <a:lvl6pPr indent="0" lvl="5"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6pPr>
            <a:lvl7pPr indent="0" lvl="6"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7pPr>
            <a:lvl8pPr indent="0" lvl="7"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8pPr>
            <a:lvl9pPr indent="0" lvl="8"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9pPr>
          </a:lstStyle>
          <a:p/>
        </p:txBody>
      </p:sp>
      <p:sp>
        <p:nvSpPr>
          <p:cNvPr id="88" name="Shape 88"/>
          <p:cNvSpPr txBox="1"/>
          <p:nvPr>
            <p:ph idx="12" type="sldNum"/>
          </p:nvPr>
        </p:nvSpPr>
        <p:spPr>
          <a:xfrm>
            <a:off x="8497999" y="4688758"/>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89" name="Shape 89"/>
        <p:cNvGrpSpPr/>
        <p:nvPr/>
      </p:nvGrpSpPr>
      <p:grpSpPr>
        <a:xfrm>
          <a:off x="0" y="0"/>
          <a:ext cx="0" cy="0"/>
          <a:chOff x="0" y="0"/>
          <a:chExt cx="0" cy="0"/>
        </a:xfrm>
      </p:grpSpPr>
      <p:sp>
        <p:nvSpPr>
          <p:cNvPr id="90" name="Shape 90"/>
          <p:cNvSpPr txBox="1"/>
          <p:nvPr>
            <p:ph type="title"/>
          </p:nvPr>
        </p:nvSpPr>
        <p:spPr>
          <a:xfrm>
            <a:off x="311700" y="445025"/>
            <a:ext cx="8520600" cy="623400"/>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1pPr>
            <a:lvl2pPr indent="0" lvl="1" rtl="0">
              <a:spcBef>
                <a:spcPts val="0"/>
              </a:spcBef>
              <a:buClr>
                <a:schemeClr val="dk2"/>
              </a:buClr>
              <a:buSzPts val="3000"/>
              <a:buFont typeface="Raleway"/>
              <a:buNone/>
              <a:defRPr b="1" sz="3000">
                <a:solidFill>
                  <a:schemeClr val="dk2"/>
                </a:solidFill>
                <a:latin typeface="Raleway"/>
                <a:ea typeface="Raleway"/>
                <a:cs typeface="Raleway"/>
                <a:sym typeface="Raleway"/>
              </a:defRPr>
            </a:lvl2pPr>
            <a:lvl3pPr indent="0" lvl="2" rtl="0">
              <a:spcBef>
                <a:spcPts val="0"/>
              </a:spcBef>
              <a:buClr>
                <a:schemeClr val="dk2"/>
              </a:buClr>
              <a:buSzPts val="3000"/>
              <a:buFont typeface="Raleway"/>
              <a:buNone/>
              <a:defRPr b="1" sz="3000">
                <a:solidFill>
                  <a:schemeClr val="dk2"/>
                </a:solidFill>
                <a:latin typeface="Raleway"/>
                <a:ea typeface="Raleway"/>
                <a:cs typeface="Raleway"/>
                <a:sym typeface="Raleway"/>
              </a:defRPr>
            </a:lvl3pPr>
            <a:lvl4pPr indent="0" lvl="3" rtl="0">
              <a:spcBef>
                <a:spcPts val="0"/>
              </a:spcBef>
              <a:buClr>
                <a:schemeClr val="dk2"/>
              </a:buClr>
              <a:buSzPts val="3000"/>
              <a:buFont typeface="Raleway"/>
              <a:buNone/>
              <a:defRPr b="1" sz="3000">
                <a:solidFill>
                  <a:schemeClr val="dk2"/>
                </a:solidFill>
                <a:latin typeface="Raleway"/>
                <a:ea typeface="Raleway"/>
                <a:cs typeface="Raleway"/>
                <a:sym typeface="Raleway"/>
              </a:defRPr>
            </a:lvl4pPr>
            <a:lvl5pPr indent="0" lvl="4" rtl="0">
              <a:spcBef>
                <a:spcPts val="0"/>
              </a:spcBef>
              <a:buClr>
                <a:schemeClr val="dk2"/>
              </a:buClr>
              <a:buSzPts val="3000"/>
              <a:buFont typeface="Raleway"/>
              <a:buNone/>
              <a:defRPr b="1" sz="3000">
                <a:solidFill>
                  <a:schemeClr val="dk2"/>
                </a:solidFill>
                <a:latin typeface="Raleway"/>
                <a:ea typeface="Raleway"/>
                <a:cs typeface="Raleway"/>
                <a:sym typeface="Raleway"/>
              </a:defRPr>
            </a:lvl5pPr>
            <a:lvl6pPr indent="0" lvl="5" rtl="0">
              <a:spcBef>
                <a:spcPts val="0"/>
              </a:spcBef>
              <a:buClr>
                <a:schemeClr val="dk2"/>
              </a:buClr>
              <a:buSzPts val="3000"/>
              <a:buFont typeface="Raleway"/>
              <a:buNone/>
              <a:defRPr b="1" sz="3000">
                <a:solidFill>
                  <a:schemeClr val="dk2"/>
                </a:solidFill>
                <a:latin typeface="Raleway"/>
                <a:ea typeface="Raleway"/>
                <a:cs typeface="Raleway"/>
                <a:sym typeface="Raleway"/>
              </a:defRPr>
            </a:lvl6pPr>
            <a:lvl7pPr indent="0" lvl="6" rtl="0">
              <a:spcBef>
                <a:spcPts val="0"/>
              </a:spcBef>
              <a:buClr>
                <a:schemeClr val="dk2"/>
              </a:buClr>
              <a:buSzPts val="3000"/>
              <a:buFont typeface="Raleway"/>
              <a:buNone/>
              <a:defRPr b="1" sz="3000">
                <a:solidFill>
                  <a:schemeClr val="dk2"/>
                </a:solidFill>
                <a:latin typeface="Raleway"/>
                <a:ea typeface="Raleway"/>
                <a:cs typeface="Raleway"/>
                <a:sym typeface="Raleway"/>
              </a:defRPr>
            </a:lvl7pPr>
            <a:lvl8pPr indent="0" lvl="7" rtl="0">
              <a:spcBef>
                <a:spcPts val="0"/>
              </a:spcBef>
              <a:buClr>
                <a:schemeClr val="dk2"/>
              </a:buClr>
              <a:buSzPts val="3000"/>
              <a:buFont typeface="Raleway"/>
              <a:buNone/>
              <a:defRPr b="1" sz="3000">
                <a:solidFill>
                  <a:schemeClr val="dk2"/>
                </a:solidFill>
                <a:latin typeface="Raleway"/>
                <a:ea typeface="Raleway"/>
                <a:cs typeface="Raleway"/>
                <a:sym typeface="Raleway"/>
              </a:defRPr>
            </a:lvl8pPr>
            <a:lvl9pPr indent="0" lvl="8" rtl="0">
              <a:spcBef>
                <a:spcPts val="0"/>
              </a:spcBef>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91" name="Shape 91"/>
          <p:cNvSpPr txBox="1"/>
          <p:nvPr>
            <p:ph idx="1" type="body"/>
          </p:nvPr>
        </p:nvSpPr>
        <p:spPr>
          <a:xfrm>
            <a:off x="311700" y="1152475"/>
            <a:ext cx="3999900" cy="3416400"/>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1pPr>
            <a:lvl2pPr indent="0" lvl="1"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2pPr>
            <a:lvl3pPr indent="0" lvl="2"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3pPr>
            <a:lvl4pPr indent="0" lvl="3"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4pPr>
            <a:lvl5pPr indent="0" lvl="4"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5pPr>
            <a:lvl6pPr indent="0" lvl="5"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6pPr>
            <a:lvl7pPr indent="0" lvl="6"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7pPr>
            <a:lvl8pPr indent="0" lvl="7"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8pPr>
            <a:lvl9pPr indent="0" lvl="8"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9pPr>
          </a:lstStyle>
          <a:p/>
        </p:txBody>
      </p:sp>
      <p:sp>
        <p:nvSpPr>
          <p:cNvPr id="92" name="Shape 92"/>
          <p:cNvSpPr txBox="1"/>
          <p:nvPr>
            <p:ph idx="2" type="body"/>
          </p:nvPr>
        </p:nvSpPr>
        <p:spPr>
          <a:xfrm>
            <a:off x="4832400" y="1152475"/>
            <a:ext cx="3999900" cy="3416400"/>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1pPr>
            <a:lvl2pPr indent="0" lvl="1"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2pPr>
            <a:lvl3pPr indent="0" lvl="2"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3pPr>
            <a:lvl4pPr indent="0" lvl="3"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4pPr>
            <a:lvl5pPr indent="0" lvl="4"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5pPr>
            <a:lvl6pPr indent="0" lvl="5"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6pPr>
            <a:lvl7pPr indent="0" lvl="6"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7pPr>
            <a:lvl8pPr indent="0" lvl="7"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8pPr>
            <a:lvl9pPr indent="0" lvl="8"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9pPr>
          </a:lstStyle>
          <a:p/>
        </p:txBody>
      </p:sp>
      <p:sp>
        <p:nvSpPr>
          <p:cNvPr id="93" name="Shape 93"/>
          <p:cNvSpPr txBox="1"/>
          <p:nvPr>
            <p:ph idx="12" type="sldNum"/>
          </p:nvPr>
        </p:nvSpPr>
        <p:spPr>
          <a:xfrm>
            <a:off x="8497999" y="4688758"/>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94" name="Shape 94"/>
        <p:cNvGrpSpPr/>
        <p:nvPr/>
      </p:nvGrpSpPr>
      <p:grpSpPr>
        <a:xfrm>
          <a:off x="0" y="0"/>
          <a:ext cx="0" cy="0"/>
          <a:chOff x="0" y="0"/>
          <a:chExt cx="0" cy="0"/>
        </a:xfrm>
      </p:grpSpPr>
      <p:sp>
        <p:nvSpPr>
          <p:cNvPr id="95" name="Shape 95"/>
          <p:cNvSpPr txBox="1"/>
          <p:nvPr>
            <p:ph idx="12" type="sldNum"/>
          </p:nvPr>
        </p:nvSpPr>
        <p:spPr>
          <a:xfrm>
            <a:off x="8497999" y="4688758"/>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6" name="Shape 96"/>
        <p:cNvGrpSpPr/>
        <p:nvPr/>
      </p:nvGrpSpPr>
      <p:grpSpPr>
        <a:xfrm>
          <a:off x="0" y="0"/>
          <a:ext cx="0" cy="0"/>
          <a:chOff x="0" y="0"/>
          <a:chExt cx="0" cy="0"/>
        </a:xfrm>
      </p:grpSpPr>
      <p:sp>
        <p:nvSpPr>
          <p:cNvPr id="97" name="Shape 97"/>
          <p:cNvSpPr txBox="1"/>
          <p:nvPr>
            <p:ph type="title"/>
          </p:nvPr>
        </p:nvSpPr>
        <p:spPr>
          <a:xfrm>
            <a:off x="311700" y="555600"/>
            <a:ext cx="2808000" cy="755700"/>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dk2"/>
              </a:buClr>
              <a:buSzPts val="2400"/>
              <a:buFont typeface="Raleway"/>
              <a:buNone/>
              <a:defRPr b="1" i="0" sz="2400" u="none" cap="none" strike="noStrike">
                <a:solidFill>
                  <a:schemeClr val="dk2"/>
                </a:solidFill>
                <a:latin typeface="Raleway"/>
                <a:ea typeface="Raleway"/>
                <a:cs typeface="Raleway"/>
                <a:sym typeface="Raleway"/>
              </a:defRPr>
            </a:lvl1pPr>
            <a:lvl2pPr indent="0" lvl="1" rtl="0">
              <a:spcBef>
                <a:spcPts val="0"/>
              </a:spcBef>
              <a:buClr>
                <a:schemeClr val="dk2"/>
              </a:buClr>
              <a:buSzPts val="2400"/>
              <a:buFont typeface="Raleway"/>
              <a:buNone/>
              <a:defRPr b="1" sz="2400">
                <a:solidFill>
                  <a:schemeClr val="dk2"/>
                </a:solidFill>
                <a:latin typeface="Raleway"/>
                <a:ea typeface="Raleway"/>
                <a:cs typeface="Raleway"/>
                <a:sym typeface="Raleway"/>
              </a:defRPr>
            </a:lvl2pPr>
            <a:lvl3pPr indent="0" lvl="2" rtl="0">
              <a:spcBef>
                <a:spcPts val="0"/>
              </a:spcBef>
              <a:buClr>
                <a:schemeClr val="dk2"/>
              </a:buClr>
              <a:buSzPts val="2400"/>
              <a:buFont typeface="Raleway"/>
              <a:buNone/>
              <a:defRPr b="1" sz="2400">
                <a:solidFill>
                  <a:schemeClr val="dk2"/>
                </a:solidFill>
                <a:latin typeface="Raleway"/>
                <a:ea typeface="Raleway"/>
                <a:cs typeface="Raleway"/>
                <a:sym typeface="Raleway"/>
              </a:defRPr>
            </a:lvl3pPr>
            <a:lvl4pPr indent="0" lvl="3" rtl="0">
              <a:spcBef>
                <a:spcPts val="0"/>
              </a:spcBef>
              <a:buClr>
                <a:schemeClr val="dk2"/>
              </a:buClr>
              <a:buSzPts val="2400"/>
              <a:buFont typeface="Raleway"/>
              <a:buNone/>
              <a:defRPr b="1" sz="2400">
                <a:solidFill>
                  <a:schemeClr val="dk2"/>
                </a:solidFill>
                <a:latin typeface="Raleway"/>
                <a:ea typeface="Raleway"/>
                <a:cs typeface="Raleway"/>
                <a:sym typeface="Raleway"/>
              </a:defRPr>
            </a:lvl4pPr>
            <a:lvl5pPr indent="0" lvl="4" rtl="0">
              <a:spcBef>
                <a:spcPts val="0"/>
              </a:spcBef>
              <a:buClr>
                <a:schemeClr val="dk2"/>
              </a:buClr>
              <a:buSzPts val="2400"/>
              <a:buFont typeface="Raleway"/>
              <a:buNone/>
              <a:defRPr b="1" sz="2400">
                <a:solidFill>
                  <a:schemeClr val="dk2"/>
                </a:solidFill>
                <a:latin typeface="Raleway"/>
                <a:ea typeface="Raleway"/>
                <a:cs typeface="Raleway"/>
                <a:sym typeface="Raleway"/>
              </a:defRPr>
            </a:lvl5pPr>
            <a:lvl6pPr indent="0" lvl="5" rtl="0">
              <a:spcBef>
                <a:spcPts val="0"/>
              </a:spcBef>
              <a:buClr>
                <a:schemeClr val="dk2"/>
              </a:buClr>
              <a:buSzPts val="2400"/>
              <a:buFont typeface="Raleway"/>
              <a:buNone/>
              <a:defRPr b="1" sz="2400">
                <a:solidFill>
                  <a:schemeClr val="dk2"/>
                </a:solidFill>
                <a:latin typeface="Raleway"/>
                <a:ea typeface="Raleway"/>
                <a:cs typeface="Raleway"/>
                <a:sym typeface="Raleway"/>
              </a:defRPr>
            </a:lvl6pPr>
            <a:lvl7pPr indent="0" lvl="6" rtl="0">
              <a:spcBef>
                <a:spcPts val="0"/>
              </a:spcBef>
              <a:buClr>
                <a:schemeClr val="dk2"/>
              </a:buClr>
              <a:buSzPts val="2400"/>
              <a:buFont typeface="Raleway"/>
              <a:buNone/>
              <a:defRPr b="1" sz="2400">
                <a:solidFill>
                  <a:schemeClr val="dk2"/>
                </a:solidFill>
                <a:latin typeface="Raleway"/>
                <a:ea typeface="Raleway"/>
                <a:cs typeface="Raleway"/>
                <a:sym typeface="Raleway"/>
              </a:defRPr>
            </a:lvl7pPr>
            <a:lvl8pPr indent="0" lvl="7" rtl="0">
              <a:spcBef>
                <a:spcPts val="0"/>
              </a:spcBef>
              <a:buClr>
                <a:schemeClr val="dk2"/>
              </a:buClr>
              <a:buSzPts val="2400"/>
              <a:buFont typeface="Raleway"/>
              <a:buNone/>
              <a:defRPr b="1" sz="2400">
                <a:solidFill>
                  <a:schemeClr val="dk2"/>
                </a:solidFill>
                <a:latin typeface="Raleway"/>
                <a:ea typeface="Raleway"/>
                <a:cs typeface="Raleway"/>
                <a:sym typeface="Raleway"/>
              </a:defRPr>
            </a:lvl8pPr>
            <a:lvl9pPr indent="0" lvl="8" rtl="0">
              <a:spcBef>
                <a:spcPts val="0"/>
              </a:spcBef>
              <a:buClr>
                <a:schemeClr val="dk2"/>
              </a:buClr>
              <a:buSzPts val="2400"/>
              <a:buFont typeface="Raleway"/>
              <a:buNone/>
              <a:defRPr b="1" sz="2400">
                <a:solidFill>
                  <a:schemeClr val="dk2"/>
                </a:solidFill>
                <a:latin typeface="Raleway"/>
                <a:ea typeface="Raleway"/>
                <a:cs typeface="Raleway"/>
                <a:sym typeface="Raleway"/>
              </a:defRPr>
            </a:lvl9pPr>
          </a:lstStyle>
          <a:p/>
        </p:txBody>
      </p:sp>
      <p:sp>
        <p:nvSpPr>
          <p:cNvPr id="98" name="Shape 98"/>
          <p:cNvSpPr txBox="1"/>
          <p:nvPr>
            <p:ph idx="1" type="body"/>
          </p:nvPr>
        </p:nvSpPr>
        <p:spPr>
          <a:xfrm>
            <a:off x="311700" y="1389600"/>
            <a:ext cx="2808000" cy="3179400"/>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1pPr>
            <a:lvl2pPr indent="0" lvl="1"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2pPr>
            <a:lvl3pPr indent="0" lvl="2"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3pPr>
            <a:lvl4pPr indent="0" lvl="3"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4pPr>
            <a:lvl5pPr indent="0" lvl="4"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5pPr>
            <a:lvl6pPr indent="0" lvl="5"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6pPr>
            <a:lvl7pPr indent="0" lvl="6"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7pPr>
            <a:lvl8pPr indent="0" lvl="7"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8pPr>
            <a:lvl9pPr indent="0" lvl="8" marL="0" marR="0" rtl="0" algn="l">
              <a:lnSpc>
                <a:spcPct val="115000"/>
              </a:lnSpc>
              <a:spcBef>
                <a:spcPts val="0"/>
              </a:spcBef>
              <a:spcAft>
                <a:spcPts val="1600"/>
              </a:spcAft>
              <a:buClr>
                <a:schemeClr val="lt2"/>
              </a:buClr>
              <a:buSzPts val="1200"/>
              <a:buFont typeface="Source Sans Pro"/>
              <a:buNone/>
              <a:defRPr b="0" i="0" sz="1200" u="none" cap="none" strike="noStrike">
                <a:solidFill>
                  <a:schemeClr val="lt2"/>
                </a:solidFill>
                <a:latin typeface="Source Sans Pro"/>
                <a:ea typeface="Source Sans Pro"/>
                <a:cs typeface="Source Sans Pro"/>
                <a:sym typeface="Source Sans Pro"/>
              </a:defRPr>
            </a:lvl9pPr>
          </a:lstStyle>
          <a:p/>
        </p:txBody>
      </p:sp>
      <p:sp>
        <p:nvSpPr>
          <p:cNvPr id="99" name="Shape 99"/>
          <p:cNvSpPr txBox="1"/>
          <p:nvPr>
            <p:ph idx="12" type="sldNum"/>
          </p:nvPr>
        </p:nvSpPr>
        <p:spPr>
          <a:xfrm>
            <a:off x="8497999" y="4688758"/>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rIns="91425" wrap="square" tIns="91425"/>
          <a:lstStyle>
            <a:lvl1pPr lvl="0" rtl="0">
              <a:spcBef>
                <a:spcPts val="0"/>
              </a:spcBef>
              <a:buSzPts val="4200"/>
              <a:buNone/>
              <a:defRPr sz="4200"/>
            </a:lvl1pPr>
            <a:lvl2pPr lvl="1" rtl="0">
              <a:spcBef>
                <a:spcPts val="0"/>
              </a:spcBef>
              <a:buSzPts val="4200"/>
              <a:buNone/>
              <a:defRPr sz="4200"/>
            </a:lvl2pPr>
            <a:lvl3pPr lvl="2" rtl="0">
              <a:spcBef>
                <a:spcPts val="0"/>
              </a:spcBef>
              <a:buSzPts val="4200"/>
              <a:buNone/>
              <a:defRPr sz="4200"/>
            </a:lvl3pPr>
            <a:lvl4pPr lvl="3" rtl="0">
              <a:spcBef>
                <a:spcPts val="0"/>
              </a:spcBef>
              <a:buSzPts val="4200"/>
              <a:buNone/>
              <a:defRPr sz="4200"/>
            </a:lvl4pPr>
            <a:lvl5pPr lvl="4" rtl="0">
              <a:spcBef>
                <a:spcPts val="0"/>
              </a:spcBef>
              <a:buSzPts val="4200"/>
              <a:buNone/>
              <a:defRPr sz="4200"/>
            </a:lvl5pPr>
            <a:lvl6pPr lvl="5" rtl="0">
              <a:spcBef>
                <a:spcPts val="0"/>
              </a:spcBef>
              <a:buSzPts val="4200"/>
              <a:buNone/>
              <a:defRPr sz="4200"/>
            </a:lvl6pPr>
            <a:lvl7pPr lvl="6" rtl="0">
              <a:spcBef>
                <a:spcPts val="0"/>
              </a:spcBef>
              <a:buSzPts val="4200"/>
              <a:buNone/>
              <a:defRPr sz="4200"/>
            </a:lvl7pPr>
            <a:lvl8pPr lvl="7" rtl="0">
              <a:spcBef>
                <a:spcPts val="0"/>
              </a:spcBef>
              <a:buSzPts val="4200"/>
              <a:buNone/>
              <a:defRPr sz="4200"/>
            </a:lvl8pPr>
            <a:lvl9pPr lvl="8" rtl="0">
              <a:spcBef>
                <a:spcPts val="0"/>
              </a:spcBef>
              <a:buSzPts val="4200"/>
              <a:buNone/>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00" name="Shape 100"/>
        <p:cNvGrpSpPr/>
        <p:nvPr/>
      </p:nvGrpSpPr>
      <p:grpSpPr>
        <a:xfrm>
          <a:off x="0" y="0"/>
          <a:ext cx="0" cy="0"/>
          <a:chOff x="0" y="0"/>
          <a:chExt cx="0" cy="0"/>
        </a:xfrm>
      </p:grpSpPr>
      <p:sp>
        <p:nvSpPr>
          <p:cNvPr id="101" name="Shape 101"/>
          <p:cNvSpPr/>
          <p:nvPr/>
        </p:nvSpPr>
        <p:spPr>
          <a:xfrm>
            <a:off x="80700" y="2651100"/>
            <a:ext cx="8982600" cy="2411700"/>
          </a:xfrm>
          <a:prstGeom prst="rect">
            <a:avLst/>
          </a:prstGeom>
          <a:solidFill>
            <a:schemeClr val="accent2"/>
          </a:solid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311700" y="743000"/>
            <a:ext cx="8520600" cy="2006400"/>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chemeClr val="dk2"/>
              </a:buClr>
              <a:buSzPts val="12000"/>
              <a:buFont typeface="Source Sans Pro"/>
              <a:buNone/>
              <a:defRPr b="1" i="0" sz="12000" u="none" cap="none" strike="noStrike">
                <a:solidFill>
                  <a:schemeClr val="dk2"/>
                </a:solidFill>
                <a:latin typeface="Source Sans Pro"/>
                <a:ea typeface="Source Sans Pro"/>
                <a:cs typeface="Source Sans Pro"/>
                <a:sym typeface="Source Sans Pro"/>
              </a:defRPr>
            </a:lvl1pPr>
            <a:lvl2pPr indent="0" lvl="1" rtl="0" algn="ctr">
              <a:spcBef>
                <a:spcPts val="0"/>
              </a:spcBef>
              <a:buClr>
                <a:schemeClr val="dk2"/>
              </a:buClr>
              <a:buSzPts val="12000"/>
              <a:buFont typeface="Source Sans Pro"/>
              <a:buNone/>
              <a:defRPr b="1" sz="12000">
                <a:solidFill>
                  <a:schemeClr val="dk2"/>
                </a:solidFill>
                <a:latin typeface="Source Sans Pro"/>
                <a:ea typeface="Source Sans Pro"/>
                <a:cs typeface="Source Sans Pro"/>
                <a:sym typeface="Source Sans Pro"/>
              </a:defRPr>
            </a:lvl2pPr>
            <a:lvl3pPr indent="0" lvl="2" rtl="0" algn="ctr">
              <a:spcBef>
                <a:spcPts val="0"/>
              </a:spcBef>
              <a:buClr>
                <a:schemeClr val="dk2"/>
              </a:buClr>
              <a:buSzPts val="12000"/>
              <a:buFont typeface="Source Sans Pro"/>
              <a:buNone/>
              <a:defRPr b="1" sz="12000">
                <a:solidFill>
                  <a:schemeClr val="dk2"/>
                </a:solidFill>
                <a:latin typeface="Source Sans Pro"/>
                <a:ea typeface="Source Sans Pro"/>
                <a:cs typeface="Source Sans Pro"/>
                <a:sym typeface="Source Sans Pro"/>
              </a:defRPr>
            </a:lvl3pPr>
            <a:lvl4pPr indent="0" lvl="3" rtl="0" algn="ctr">
              <a:spcBef>
                <a:spcPts val="0"/>
              </a:spcBef>
              <a:buClr>
                <a:schemeClr val="dk2"/>
              </a:buClr>
              <a:buSzPts val="12000"/>
              <a:buFont typeface="Source Sans Pro"/>
              <a:buNone/>
              <a:defRPr b="1" sz="12000">
                <a:solidFill>
                  <a:schemeClr val="dk2"/>
                </a:solidFill>
                <a:latin typeface="Source Sans Pro"/>
                <a:ea typeface="Source Sans Pro"/>
                <a:cs typeface="Source Sans Pro"/>
                <a:sym typeface="Source Sans Pro"/>
              </a:defRPr>
            </a:lvl4pPr>
            <a:lvl5pPr indent="0" lvl="4" rtl="0" algn="ctr">
              <a:spcBef>
                <a:spcPts val="0"/>
              </a:spcBef>
              <a:buClr>
                <a:schemeClr val="dk2"/>
              </a:buClr>
              <a:buSzPts val="12000"/>
              <a:buFont typeface="Source Sans Pro"/>
              <a:buNone/>
              <a:defRPr b="1" sz="12000">
                <a:solidFill>
                  <a:schemeClr val="dk2"/>
                </a:solidFill>
                <a:latin typeface="Source Sans Pro"/>
                <a:ea typeface="Source Sans Pro"/>
                <a:cs typeface="Source Sans Pro"/>
                <a:sym typeface="Source Sans Pro"/>
              </a:defRPr>
            </a:lvl5pPr>
            <a:lvl6pPr indent="0" lvl="5" rtl="0" algn="ctr">
              <a:spcBef>
                <a:spcPts val="0"/>
              </a:spcBef>
              <a:buClr>
                <a:schemeClr val="dk2"/>
              </a:buClr>
              <a:buSzPts val="12000"/>
              <a:buFont typeface="Source Sans Pro"/>
              <a:buNone/>
              <a:defRPr b="1" sz="12000">
                <a:solidFill>
                  <a:schemeClr val="dk2"/>
                </a:solidFill>
                <a:latin typeface="Source Sans Pro"/>
                <a:ea typeface="Source Sans Pro"/>
                <a:cs typeface="Source Sans Pro"/>
                <a:sym typeface="Source Sans Pro"/>
              </a:defRPr>
            </a:lvl6pPr>
            <a:lvl7pPr indent="0" lvl="6" rtl="0" algn="ctr">
              <a:spcBef>
                <a:spcPts val="0"/>
              </a:spcBef>
              <a:buClr>
                <a:schemeClr val="dk2"/>
              </a:buClr>
              <a:buSzPts val="12000"/>
              <a:buFont typeface="Source Sans Pro"/>
              <a:buNone/>
              <a:defRPr b="1" sz="12000">
                <a:solidFill>
                  <a:schemeClr val="dk2"/>
                </a:solidFill>
                <a:latin typeface="Source Sans Pro"/>
                <a:ea typeface="Source Sans Pro"/>
                <a:cs typeface="Source Sans Pro"/>
                <a:sym typeface="Source Sans Pro"/>
              </a:defRPr>
            </a:lvl7pPr>
            <a:lvl8pPr indent="0" lvl="7" rtl="0" algn="ctr">
              <a:spcBef>
                <a:spcPts val="0"/>
              </a:spcBef>
              <a:buClr>
                <a:schemeClr val="dk2"/>
              </a:buClr>
              <a:buSzPts val="12000"/>
              <a:buFont typeface="Source Sans Pro"/>
              <a:buNone/>
              <a:defRPr b="1" sz="12000">
                <a:solidFill>
                  <a:schemeClr val="dk2"/>
                </a:solidFill>
                <a:latin typeface="Source Sans Pro"/>
                <a:ea typeface="Source Sans Pro"/>
                <a:cs typeface="Source Sans Pro"/>
                <a:sym typeface="Source Sans Pro"/>
              </a:defRPr>
            </a:lvl8pPr>
            <a:lvl9pPr indent="0" lvl="8" rtl="0" algn="ctr">
              <a:spcBef>
                <a:spcPts val="0"/>
              </a:spcBef>
              <a:buClr>
                <a:schemeClr val="dk2"/>
              </a:buClr>
              <a:buSzPts val="12000"/>
              <a:buFont typeface="Source Sans Pro"/>
              <a:buNone/>
              <a:defRPr b="1" sz="12000">
                <a:solidFill>
                  <a:schemeClr val="dk2"/>
                </a:solidFill>
                <a:latin typeface="Source Sans Pro"/>
                <a:ea typeface="Source Sans Pro"/>
                <a:cs typeface="Source Sans Pro"/>
                <a:sym typeface="Source Sans Pro"/>
              </a:defRPr>
            </a:lvl9pPr>
          </a:lstStyle>
          <a:p/>
        </p:txBody>
      </p:sp>
      <p:sp>
        <p:nvSpPr>
          <p:cNvPr id="103" name="Shape 103"/>
          <p:cNvSpPr txBox="1"/>
          <p:nvPr>
            <p:ph idx="1" type="body"/>
          </p:nvPr>
        </p:nvSpPr>
        <p:spPr>
          <a:xfrm>
            <a:off x="311700" y="2845181"/>
            <a:ext cx="8520600" cy="1300800"/>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chemeClr val="lt1"/>
              </a:buClr>
              <a:buSzPts val="1800"/>
              <a:buFont typeface="Source Sans Pro"/>
              <a:buNone/>
              <a:defRPr b="0" i="0" sz="1800" u="none" cap="none" strike="noStrike">
                <a:solidFill>
                  <a:schemeClr val="lt1"/>
                </a:solidFill>
                <a:latin typeface="Source Sans Pro"/>
                <a:ea typeface="Source Sans Pro"/>
                <a:cs typeface="Source Sans Pro"/>
                <a:sym typeface="Source Sans Pro"/>
              </a:defRPr>
            </a:lvl1pPr>
            <a:lvl2pPr indent="0" lvl="1" marL="0" marR="0" rtl="0" algn="ctr">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2pPr>
            <a:lvl3pPr indent="0" lvl="2" marL="0" marR="0" rtl="0" algn="ctr">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3pPr>
            <a:lvl4pPr indent="0" lvl="3" marL="0" marR="0" rtl="0" algn="ctr">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4pPr>
            <a:lvl5pPr indent="0" lvl="4" marL="0" marR="0" rtl="0" algn="ctr">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5pPr>
            <a:lvl6pPr indent="0" lvl="5" marL="0" marR="0" rtl="0" algn="ctr">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6pPr>
            <a:lvl7pPr indent="0" lvl="6" marL="0" marR="0" rtl="0" algn="ctr">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7pPr>
            <a:lvl8pPr indent="0" lvl="7" marL="0" marR="0" rtl="0" algn="ctr">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8pPr>
            <a:lvl9pPr indent="0" lvl="8" marL="0" marR="0" rtl="0" algn="ctr">
              <a:lnSpc>
                <a:spcPct val="115000"/>
              </a:lnSpc>
              <a:spcBef>
                <a:spcPts val="0"/>
              </a:spcBef>
              <a:spcAft>
                <a:spcPts val="1600"/>
              </a:spcAft>
              <a:buClr>
                <a:schemeClr val="lt1"/>
              </a:buClr>
              <a:buSzPts val="1400"/>
              <a:buFont typeface="Source Sans Pro"/>
              <a:buNone/>
              <a:defRPr b="0" i="0" sz="1400" u="none" cap="none" strike="noStrike">
                <a:solidFill>
                  <a:schemeClr val="lt1"/>
                </a:solidFill>
                <a:latin typeface="Source Sans Pro"/>
                <a:ea typeface="Source Sans Pro"/>
                <a:cs typeface="Source Sans Pro"/>
                <a:sym typeface="Source Sans Pro"/>
              </a:defRPr>
            </a:lvl9pPr>
          </a:lstStyle>
          <a:p/>
        </p:txBody>
      </p:sp>
      <p:sp>
        <p:nvSpPr>
          <p:cNvPr id="104" name="Shape 104"/>
          <p:cNvSpPr txBox="1"/>
          <p:nvPr>
            <p:ph idx="12" type="sldNum"/>
          </p:nvPr>
        </p:nvSpPr>
        <p:spPr>
          <a:xfrm>
            <a:off x="8497999" y="4688758"/>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chemeClr val="lt1"/>
              </a:buClr>
              <a:buSzPts val="1400"/>
              <a:buFont typeface="Arial"/>
              <a:buNone/>
            </a:pPr>
            <a:fld id="{00000000-1234-1234-1234-123412341234}" type="slidenum">
              <a:rPr b="0" i="0" lang="en" sz="1400" u="none" cap="none" strike="noStrike">
                <a:solidFill>
                  <a:schemeClr val="lt1"/>
                </a:solidFill>
                <a:latin typeface="Arial"/>
                <a:ea typeface="Arial"/>
                <a:cs typeface="Arial"/>
                <a:sym typeface="Arial"/>
              </a:rPr>
              <a:t>‹#›</a:t>
            </a:fl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109" name="Shape 109"/>
        <p:cNvGrpSpPr/>
        <p:nvPr/>
      </p:nvGrpSpPr>
      <p:grpSpPr>
        <a:xfrm>
          <a:off x="0" y="0"/>
          <a:ext cx="0" cy="0"/>
          <a:chOff x="0" y="0"/>
          <a:chExt cx="0" cy="0"/>
        </a:xfrm>
      </p:grpSpPr>
      <p:sp>
        <p:nvSpPr>
          <p:cNvPr id="110" name="Shape 110"/>
          <p:cNvSpPr/>
          <p:nvPr/>
        </p:nvSpPr>
        <p:spPr>
          <a:xfrm>
            <a:off x="80700" y="2651100"/>
            <a:ext cx="8982600" cy="2411700"/>
          </a:xfrm>
          <a:prstGeom prst="rect">
            <a:avLst/>
          </a:prstGeom>
          <a:solidFill>
            <a:schemeClr val="accent2"/>
          </a:solidFill>
          <a:ln>
            <a:noFill/>
          </a:ln>
        </p:spPr>
        <p:txBody>
          <a:bodyPr anchorCtr="0" anchor="ctr" bIns="91425" lIns="91425" rIns="91425" wrap="square" tIns="91425">
            <a:noAutofit/>
          </a:bodyPr>
          <a:lstStyle/>
          <a:p>
            <a:pPr indent="0" lvl="0" marL="0">
              <a:spcBef>
                <a:spcPts val="0"/>
              </a:spcBef>
              <a:buNone/>
            </a:pPr>
            <a:r>
              <a:t/>
            </a:r>
            <a:endParaRPr/>
          </a:p>
        </p:txBody>
      </p:sp>
      <p:sp>
        <p:nvSpPr>
          <p:cNvPr id="111" name="Shape 111"/>
          <p:cNvSpPr txBox="1"/>
          <p:nvPr>
            <p:ph type="ctrTitle"/>
          </p:nvPr>
        </p:nvSpPr>
        <p:spPr>
          <a:xfrm>
            <a:off x="485875" y="264475"/>
            <a:ext cx="8183700" cy="1473600"/>
          </a:xfrm>
          <a:prstGeom prst="rect">
            <a:avLst/>
          </a:prstGeom>
        </p:spPr>
        <p:txBody>
          <a:bodyPr anchorCtr="0" anchor="b" bIns="91425" lIns="91425" rIns="91425" wrap="square" tIns="91425"/>
          <a:lstStyle>
            <a:lvl1pPr lvl="0" rtl="0">
              <a:spcBef>
                <a:spcPts val="0"/>
              </a:spcBef>
              <a:buSzPts val="4200"/>
              <a:buNone/>
              <a:defRPr sz="4200"/>
            </a:lvl1pPr>
            <a:lvl2pPr lvl="1" rtl="0">
              <a:spcBef>
                <a:spcPts val="0"/>
              </a:spcBef>
              <a:buSzPts val="4200"/>
              <a:buNone/>
              <a:defRPr sz="4200"/>
            </a:lvl2pPr>
            <a:lvl3pPr lvl="2" rtl="0">
              <a:spcBef>
                <a:spcPts val="0"/>
              </a:spcBef>
              <a:buSzPts val="4200"/>
              <a:buNone/>
              <a:defRPr sz="4200"/>
            </a:lvl3pPr>
            <a:lvl4pPr lvl="3" rtl="0">
              <a:spcBef>
                <a:spcPts val="0"/>
              </a:spcBef>
              <a:buSzPts val="4200"/>
              <a:buNone/>
              <a:defRPr sz="4200"/>
            </a:lvl4pPr>
            <a:lvl5pPr lvl="4" rtl="0">
              <a:spcBef>
                <a:spcPts val="0"/>
              </a:spcBef>
              <a:buSzPts val="4200"/>
              <a:buNone/>
              <a:defRPr sz="4200"/>
            </a:lvl5pPr>
            <a:lvl6pPr lvl="5" rtl="0">
              <a:spcBef>
                <a:spcPts val="0"/>
              </a:spcBef>
              <a:buSzPts val="4200"/>
              <a:buNone/>
              <a:defRPr sz="4200"/>
            </a:lvl6pPr>
            <a:lvl7pPr lvl="6" rtl="0">
              <a:spcBef>
                <a:spcPts val="0"/>
              </a:spcBef>
              <a:buSzPts val="4200"/>
              <a:buNone/>
              <a:defRPr sz="4200"/>
            </a:lvl7pPr>
            <a:lvl8pPr lvl="7" rtl="0">
              <a:spcBef>
                <a:spcPts val="0"/>
              </a:spcBef>
              <a:buSzPts val="4200"/>
              <a:buNone/>
              <a:defRPr sz="4200"/>
            </a:lvl8pPr>
            <a:lvl9pPr lvl="8" rtl="0">
              <a:spcBef>
                <a:spcPts val="0"/>
              </a:spcBef>
              <a:buSzPts val="4200"/>
              <a:buNone/>
              <a:defRPr sz="4200"/>
            </a:lvl9pPr>
          </a:lstStyle>
          <a:p/>
        </p:txBody>
      </p:sp>
      <p:sp>
        <p:nvSpPr>
          <p:cNvPr id="112" name="Shape 112"/>
          <p:cNvSpPr txBox="1"/>
          <p:nvPr>
            <p:ph idx="1" type="subTitle"/>
          </p:nvPr>
        </p:nvSpPr>
        <p:spPr>
          <a:xfrm>
            <a:off x="485875" y="1738075"/>
            <a:ext cx="8183700" cy="861000"/>
          </a:xfrm>
          <a:prstGeom prst="rect">
            <a:avLst/>
          </a:prstGeom>
        </p:spPr>
        <p:txBody>
          <a:bodyPr anchorCtr="0" anchor="t" bIns="91425" lIns="91425" rIns="91425" wrap="square" tIns="91425"/>
          <a:lstStyle>
            <a:lvl1pPr lvl="0" rtl="0">
              <a:lnSpc>
                <a:spcPct val="100000"/>
              </a:lnSpc>
              <a:spcBef>
                <a:spcPts val="0"/>
              </a:spcBef>
              <a:spcAft>
                <a:spcPts val="0"/>
              </a:spcAft>
              <a:buSzPts val="2400"/>
              <a:buNone/>
              <a:defRPr sz="24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113" name="Shape 113"/>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14" name="Shape 114"/>
        <p:cNvGrpSpPr/>
        <p:nvPr/>
      </p:nvGrpSpPr>
      <p:grpSpPr>
        <a:xfrm>
          <a:off x="0" y="0"/>
          <a:ext cx="0" cy="0"/>
          <a:chOff x="0" y="0"/>
          <a:chExt cx="0" cy="0"/>
        </a:xfrm>
      </p:grpSpPr>
      <p:sp>
        <p:nvSpPr>
          <p:cNvPr id="115" name="Shape 115"/>
          <p:cNvSpPr/>
          <p:nvPr/>
        </p:nvSpPr>
        <p:spPr>
          <a:xfrm>
            <a:off x="80700" y="2651100"/>
            <a:ext cx="8982600" cy="2411700"/>
          </a:xfrm>
          <a:prstGeom prst="rect">
            <a:avLst/>
          </a:prstGeom>
          <a:solidFill>
            <a:schemeClr val="accent2"/>
          </a:solidFill>
          <a:ln>
            <a:noFill/>
          </a:ln>
        </p:spPr>
        <p:txBody>
          <a:bodyPr anchorCtr="0" anchor="ctr" bIns="91425" lIns="91425" rIns="91425" wrap="square" tIns="91425">
            <a:noAutofit/>
          </a:bodyPr>
          <a:lstStyle/>
          <a:p>
            <a:pPr indent="0" lvl="0" marL="0">
              <a:spcBef>
                <a:spcPts val="0"/>
              </a:spcBef>
              <a:buNone/>
            </a:pPr>
            <a:r>
              <a:t/>
            </a:r>
            <a:endParaRPr/>
          </a:p>
        </p:txBody>
      </p:sp>
      <p:sp>
        <p:nvSpPr>
          <p:cNvPr id="116" name="Shape 116"/>
          <p:cNvSpPr txBox="1"/>
          <p:nvPr>
            <p:ph type="title"/>
          </p:nvPr>
        </p:nvSpPr>
        <p:spPr>
          <a:xfrm>
            <a:off x="485875" y="1714500"/>
            <a:ext cx="8183700" cy="785700"/>
          </a:xfrm>
          <a:prstGeom prst="rect">
            <a:avLst/>
          </a:prstGeom>
        </p:spPr>
        <p:txBody>
          <a:bodyPr anchorCtr="0" anchor="b" bIns="91425" lIns="91425" rIns="91425" wrap="square" tIns="91425"/>
          <a:lstStyle>
            <a:lvl1pPr lvl="0" rtl="0">
              <a:spcBef>
                <a:spcPts val="0"/>
              </a:spcBef>
              <a:buSzPts val="3600"/>
              <a:buNone/>
              <a:defRPr sz="3600"/>
            </a:lvl1pPr>
            <a:lvl2pPr lvl="1" rtl="0">
              <a:spcBef>
                <a:spcPts val="0"/>
              </a:spcBef>
              <a:buSzPts val="3600"/>
              <a:buNone/>
              <a:defRPr sz="3600"/>
            </a:lvl2pPr>
            <a:lvl3pPr lvl="2" rtl="0">
              <a:spcBef>
                <a:spcPts val="0"/>
              </a:spcBef>
              <a:buSzPts val="3600"/>
              <a:buNone/>
              <a:defRPr sz="3600"/>
            </a:lvl3pPr>
            <a:lvl4pPr lvl="3" rtl="0">
              <a:spcBef>
                <a:spcPts val="0"/>
              </a:spcBef>
              <a:buSzPts val="3600"/>
              <a:buNone/>
              <a:defRPr sz="3600"/>
            </a:lvl4pPr>
            <a:lvl5pPr lvl="4" rtl="0">
              <a:spcBef>
                <a:spcPts val="0"/>
              </a:spcBef>
              <a:buSzPts val="3600"/>
              <a:buNone/>
              <a:defRPr sz="3600"/>
            </a:lvl5pPr>
            <a:lvl6pPr lvl="5" rtl="0">
              <a:spcBef>
                <a:spcPts val="0"/>
              </a:spcBef>
              <a:buSzPts val="3600"/>
              <a:buNone/>
              <a:defRPr sz="3600"/>
            </a:lvl6pPr>
            <a:lvl7pPr lvl="6" rtl="0">
              <a:spcBef>
                <a:spcPts val="0"/>
              </a:spcBef>
              <a:buSzPts val="3600"/>
              <a:buNone/>
              <a:defRPr sz="3600"/>
            </a:lvl7pPr>
            <a:lvl8pPr lvl="7" rtl="0">
              <a:spcBef>
                <a:spcPts val="0"/>
              </a:spcBef>
              <a:buSzPts val="3600"/>
              <a:buNone/>
              <a:defRPr sz="3600"/>
            </a:lvl8pPr>
            <a:lvl9pPr lvl="8" rtl="0">
              <a:spcBef>
                <a:spcPts val="0"/>
              </a:spcBef>
              <a:buSzPts val="3600"/>
              <a:buNone/>
              <a:defRPr sz="3600"/>
            </a:lvl9pPr>
          </a:lstStyle>
          <a:p/>
        </p:txBody>
      </p:sp>
      <p:sp>
        <p:nvSpPr>
          <p:cNvPr id="117" name="Shape 117"/>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18" name="Shape 118"/>
        <p:cNvGrpSpPr/>
        <p:nvPr/>
      </p:nvGrpSpPr>
      <p:grpSpPr>
        <a:xfrm>
          <a:off x="0" y="0"/>
          <a:ext cx="0" cy="0"/>
          <a:chOff x="0" y="0"/>
          <a:chExt cx="0" cy="0"/>
        </a:xfrm>
      </p:grpSpPr>
      <p:sp>
        <p:nvSpPr>
          <p:cNvPr id="119" name="Shape 119"/>
          <p:cNvSpPr txBox="1"/>
          <p:nvPr>
            <p:ph type="title"/>
          </p:nvPr>
        </p:nvSpPr>
        <p:spPr>
          <a:xfrm>
            <a:off x="311700" y="445025"/>
            <a:ext cx="8520600" cy="623400"/>
          </a:xfrm>
          <a:prstGeom prst="rect">
            <a:avLst/>
          </a:prstGeom>
        </p:spPr>
        <p:txBody>
          <a:bodyPr anchorCtr="0" anchor="t" bIns="91425" lIns="91425" rIns="91425" wrap="square" tIns="91425"/>
          <a:lstStyle>
            <a:lvl1pPr lvl="0" rtl="0">
              <a:spcBef>
                <a:spcPts val="0"/>
              </a:spcBef>
              <a:buSzPts val="3000"/>
              <a:buNone/>
              <a:defRPr/>
            </a:lvl1pPr>
            <a:lvl2pPr lvl="1" rtl="0">
              <a:spcBef>
                <a:spcPts val="0"/>
              </a:spcBef>
              <a:buSzPts val="3000"/>
              <a:buNone/>
              <a:defRPr/>
            </a:lvl2pPr>
            <a:lvl3pPr lvl="2" rtl="0">
              <a:spcBef>
                <a:spcPts val="0"/>
              </a:spcBef>
              <a:buSzPts val="3000"/>
              <a:buNone/>
              <a:defRPr/>
            </a:lvl3pPr>
            <a:lvl4pPr lvl="3" rtl="0">
              <a:spcBef>
                <a:spcPts val="0"/>
              </a:spcBef>
              <a:buSzPts val="3000"/>
              <a:buNone/>
              <a:defRPr/>
            </a:lvl4pPr>
            <a:lvl5pPr lvl="4" rtl="0">
              <a:spcBef>
                <a:spcPts val="0"/>
              </a:spcBef>
              <a:buSzPts val="3000"/>
              <a:buNone/>
              <a:defRPr/>
            </a:lvl5pPr>
            <a:lvl6pPr lvl="5" rtl="0">
              <a:spcBef>
                <a:spcPts val="0"/>
              </a:spcBef>
              <a:buSzPts val="3000"/>
              <a:buNone/>
              <a:defRPr/>
            </a:lvl6pPr>
            <a:lvl7pPr lvl="6" rtl="0">
              <a:spcBef>
                <a:spcPts val="0"/>
              </a:spcBef>
              <a:buSzPts val="3000"/>
              <a:buNone/>
              <a:defRPr/>
            </a:lvl7pPr>
            <a:lvl8pPr lvl="7" rtl="0">
              <a:spcBef>
                <a:spcPts val="0"/>
              </a:spcBef>
              <a:buSzPts val="3000"/>
              <a:buNone/>
              <a:defRPr/>
            </a:lvl8pPr>
            <a:lvl9pPr lvl="8" rtl="0">
              <a:spcBef>
                <a:spcPts val="0"/>
              </a:spcBef>
              <a:buSzPts val="3000"/>
              <a:buNone/>
              <a:defRPr/>
            </a:lvl9pPr>
          </a:lstStyle>
          <a:p/>
        </p:txBody>
      </p:sp>
      <p:sp>
        <p:nvSpPr>
          <p:cNvPr id="120" name="Shape 120"/>
          <p:cNvSpPr txBox="1"/>
          <p:nvPr>
            <p:ph idx="1" type="body"/>
          </p:nvPr>
        </p:nvSpPr>
        <p:spPr>
          <a:xfrm>
            <a:off x="311700" y="1152475"/>
            <a:ext cx="8520600" cy="3416400"/>
          </a:xfrm>
          <a:prstGeom prst="rect">
            <a:avLst/>
          </a:prstGeom>
        </p:spPr>
        <p:txBody>
          <a:bodyPr anchorCtr="0" anchor="t" bIns="91425" lIns="91425" rIns="91425" wrap="square" tIns="91425"/>
          <a:lstStyle>
            <a:lvl1pPr lvl="0" rtl="0">
              <a:spcBef>
                <a:spcPts val="0"/>
              </a:spcBef>
              <a:buSzPts val="1800"/>
              <a:buChar char="●"/>
              <a:defRPr/>
            </a:lvl1pPr>
            <a:lvl2pPr lvl="1" rtl="0">
              <a:spcBef>
                <a:spcPts val="0"/>
              </a:spcBef>
              <a:buSzPts val="1400"/>
              <a:buChar char="○"/>
              <a:defRPr/>
            </a:lvl2pPr>
            <a:lvl3pPr lvl="2" rtl="0">
              <a:spcBef>
                <a:spcPts val="0"/>
              </a:spcBef>
              <a:buSzPts val="1400"/>
              <a:buChar char="■"/>
              <a:defRPr/>
            </a:lvl3pPr>
            <a:lvl4pPr lvl="3" rtl="0">
              <a:spcBef>
                <a:spcPts val="0"/>
              </a:spcBef>
              <a:buSzPts val="1400"/>
              <a:buChar char="●"/>
              <a:defRPr/>
            </a:lvl4pPr>
            <a:lvl5pPr lvl="4" rtl="0">
              <a:spcBef>
                <a:spcPts val="0"/>
              </a:spcBef>
              <a:buSzPts val="1400"/>
              <a:buChar char="○"/>
              <a:defRPr/>
            </a:lvl5pPr>
            <a:lvl6pPr lvl="5" rtl="0">
              <a:spcBef>
                <a:spcPts val="0"/>
              </a:spcBef>
              <a:buSzPts val="1400"/>
              <a:buChar char="■"/>
              <a:defRPr/>
            </a:lvl6pPr>
            <a:lvl7pPr lvl="6" rtl="0">
              <a:spcBef>
                <a:spcPts val="0"/>
              </a:spcBef>
              <a:buSzPts val="1400"/>
              <a:buChar char="●"/>
              <a:defRPr/>
            </a:lvl7pPr>
            <a:lvl8pPr lvl="7" rtl="0">
              <a:spcBef>
                <a:spcPts val="0"/>
              </a:spcBef>
              <a:buSzPts val="1400"/>
              <a:buChar char="○"/>
              <a:defRPr/>
            </a:lvl8pPr>
            <a:lvl9pPr lvl="8" rtl="0">
              <a:spcBef>
                <a:spcPts val="0"/>
              </a:spcBef>
              <a:buSzPts val="1400"/>
              <a:buChar char="■"/>
              <a:defRPr/>
            </a:lvl9pPr>
          </a:lstStyle>
          <a:p/>
        </p:txBody>
      </p:sp>
      <p:sp>
        <p:nvSpPr>
          <p:cNvPr id="121" name="Shape 121"/>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22" name="Shape 122"/>
        <p:cNvGrpSpPr/>
        <p:nvPr/>
      </p:nvGrpSpPr>
      <p:grpSpPr>
        <a:xfrm>
          <a:off x="0" y="0"/>
          <a:ext cx="0" cy="0"/>
          <a:chOff x="0" y="0"/>
          <a:chExt cx="0" cy="0"/>
        </a:xfrm>
      </p:grpSpPr>
      <p:sp>
        <p:nvSpPr>
          <p:cNvPr id="123" name="Shape 123"/>
          <p:cNvSpPr txBox="1"/>
          <p:nvPr>
            <p:ph type="title"/>
          </p:nvPr>
        </p:nvSpPr>
        <p:spPr>
          <a:xfrm>
            <a:off x="311700" y="445025"/>
            <a:ext cx="8520600" cy="623400"/>
          </a:xfrm>
          <a:prstGeom prst="rect">
            <a:avLst/>
          </a:prstGeom>
        </p:spPr>
        <p:txBody>
          <a:bodyPr anchorCtr="0" anchor="t" bIns="91425" lIns="91425" rIns="91425" wrap="square" tIns="91425"/>
          <a:lstStyle>
            <a:lvl1pPr lvl="0" rtl="0">
              <a:spcBef>
                <a:spcPts val="0"/>
              </a:spcBef>
              <a:buSzPts val="3000"/>
              <a:buNone/>
              <a:defRPr/>
            </a:lvl1pPr>
            <a:lvl2pPr lvl="1" rtl="0">
              <a:spcBef>
                <a:spcPts val="0"/>
              </a:spcBef>
              <a:buSzPts val="3000"/>
              <a:buNone/>
              <a:defRPr/>
            </a:lvl2pPr>
            <a:lvl3pPr lvl="2" rtl="0">
              <a:spcBef>
                <a:spcPts val="0"/>
              </a:spcBef>
              <a:buSzPts val="3000"/>
              <a:buNone/>
              <a:defRPr/>
            </a:lvl3pPr>
            <a:lvl4pPr lvl="3" rtl="0">
              <a:spcBef>
                <a:spcPts val="0"/>
              </a:spcBef>
              <a:buSzPts val="3000"/>
              <a:buNone/>
              <a:defRPr/>
            </a:lvl4pPr>
            <a:lvl5pPr lvl="4" rtl="0">
              <a:spcBef>
                <a:spcPts val="0"/>
              </a:spcBef>
              <a:buSzPts val="3000"/>
              <a:buNone/>
              <a:defRPr/>
            </a:lvl5pPr>
            <a:lvl6pPr lvl="5" rtl="0">
              <a:spcBef>
                <a:spcPts val="0"/>
              </a:spcBef>
              <a:buSzPts val="3000"/>
              <a:buNone/>
              <a:defRPr/>
            </a:lvl6pPr>
            <a:lvl7pPr lvl="6" rtl="0">
              <a:spcBef>
                <a:spcPts val="0"/>
              </a:spcBef>
              <a:buSzPts val="3000"/>
              <a:buNone/>
              <a:defRPr/>
            </a:lvl7pPr>
            <a:lvl8pPr lvl="7" rtl="0">
              <a:spcBef>
                <a:spcPts val="0"/>
              </a:spcBef>
              <a:buSzPts val="3000"/>
              <a:buNone/>
              <a:defRPr/>
            </a:lvl8pPr>
            <a:lvl9pPr lvl="8" rtl="0">
              <a:spcBef>
                <a:spcPts val="0"/>
              </a:spcBef>
              <a:buSzPts val="3000"/>
              <a:buNone/>
              <a:defRPr/>
            </a:lvl9pPr>
          </a:lstStyle>
          <a:p/>
        </p:txBody>
      </p:sp>
      <p:sp>
        <p:nvSpPr>
          <p:cNvPr id="124" name="Shape 124"/>
          <p:cNvSpPr txBox="1"/>
          <p:nvPr>
            <p:ph idx="1" type="body"/>
          </p:nvPr>
        </p:nvSpPr>
        <p:spPr>
          <a:xfrm>
            <a:off x="311700" y="1152475"/>
            <a:ext cx="3999900" cy="34164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125" name="Shape 125"/>
          <p:cNvSpPr txBox="1"/>
          <p:nvPr>
            <p:ph idx="2" type="body"/>
          </p:nvPr>
        </p:nvSpPr>
        <p:spPr>
          <a:xfrm>
            <a:off x="4832400" y="1152475"/>
            <a:ext cx="3999900" cy="34164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126" name="Shape 126"/>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7" name="Shape 127"/>
        <p:cNvGrpSpPr/>
        <p:nvPr/>
      </p:nvGrpSpPr>
      <p:grpSpPr>
        <a:xfrm>
          <a:off x="0" y="0"/>
          <a:ext cx="0" cy="0"/>
          <a:chOff x="0" y="0"/>
          <a:chExt cx="0" cy="0"/>
        </a:xfrm>
      </p:grpSpPr>
      <p:sp>
        <p:nvSpPr>
          <p:cNvPr id="128" name="Shape 128"/>
          <p:cNvSpPr txBox="1"/>
          <p:nvPr>
            <p:ph type="title"/>
          </p:nvPr>
        </p:nvSpPr>
        <p:spPr>
          <a:xfrm>
            <a:off x="311700" y="445025"/>
            <a:ext cx="8520600" cy="623400"/>
          </a:xfrm>
          <a:prstGeom prst="rect">
            <a:avLst/>
          </a:prstGeom>
        </p:spPr>
        <p:txBody>
          <a:bodyPr anchorCtr="0" anchor="t" bIns="91425" lIns="91425" rIns="91425" wrap="square" tIns="91425"/>
          <a:lstStyle>
            <a:lvl1pPr lvl="0" rtl="0">
              <a:spcBef>
                <a:spcPts val="0"/>
              </a:spcBef>
              <a:buSzPts val="3000"/>
              <a:buNone/>
              <a:defRPr/>
            </a:lvl1pPr>
            <a:lvl2pPr lvl="1" rtl="0">
              <a:spcBef>
                <a:spcPts val="0"/>
              </a:spcBef>
              <a:buSzPts val="3000"/>
              <a:buNone/>
              <a:defRPr/>
            </a:lvl2pPr>
            <a:lvl3pPr lvl="2" rtl="0">
              <a:spcBef>
                <a:spcPts val="0"/>
              </a:spcBef>
              <a:buSzPts val="3000"/>
              <a:buNone/>
              <a:defRPr/>
            </a:lvl3pPr>
            <a:lvl4pPr lvl="3" rtl="0">
              <a:spcBef>
                <a:spcPts val="0"/>
              </a:spcBef>
              <a:buSzPts val="3000"/>
              <a:buNone/>
              <a:defRPr/>
            </a:lvl4pPr>
            <a:lvl5pPr lvl="4" rtl="0">
              <a:spcBef>
                <a:spcPts val="0"/>
              </a:spcBef>
              <a:buSzPts val="3000"/>
              <a:buNone/>
              <a:defRPr/>
            </a:lvl5pPr>
            <a:lvl6pPr lvl="5" rtl="0">
              <a:spcBef>
                <a:spcPts val="0"/>
              </a:spcBef>
              <a:buSzPts val="3000"/>
              <a:buNone/>
              <a:defRPr/>
            </a:lvl6pPr>
            <a:lvl7pPr lvl="6" rtl="0">
              <a:spcBef>
                <a:spcPts val="0"/>
              </a:spcBef>
              <a:buSzPts val="3000"/>
              <a:buNone/>
              <a:defRPr/>
            </a:lvl7pPr>
            <a:lvl8pPr lvl="7" rtl="0">
              <a:spcBef>
                <a:spcPts val="0"/>
              </a:spcBef>
              <a:buSzPts val="3000"/>
              <a:buNone/>
              <a:defRPr/>
            </a:lvl8pPr>
            <a:lvl9pPr lvl="8" rtl="0">
              <a:spcBef>
                <a:spcPts val="0"/>
              </a:spcBef>
              <a:buSzPts val="3000"/>
              <a:buNone/>
              <a:defRPr/>
            </a:lvl9pPr>
          </a:lstStyle>
          <a:p/>
        </p:txBody>
      </p:sp>
      <p:sp>
        <p:nvSpPr>
          <p:cNvPr id="129" name="Shape 129"/>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130" name="Shape 130"/>
        <p:cNvGrpSpPr/>
        <p:nvPr/>
      </p:nvGrpSpPr>
      <p:grpSpPr>
        <a:xfrm>
          <a:off x="0" y="0"/>
          <a:ext cx="0" cy="0"/>
          <a:chOff x="0" y="0"/>
          <a:chExt cx="0" cy="0"/>
        </a:xfrm>
      </p:grpSpPr>
      <p:sp>
        <p:nvSpPr>
          <p:cNvPr id="131" name="Shape 131"/>
          <p:cNvSpPr txBox="1"/>
          <p:nvPr>
            <p:ph type="title"/>
          </p:nvPr>
        </p:nvSpPr>
        <p:spPr>
          <a:xfrm>
            <a:off x="311700" y="555600"/>
            <a:ext cx="2808000" cy="755700"/>
          </a:xfrm>
          <a:prstGeom prst="rect">
            <a:avLst/>
          </a:prstGeom>
        </p:spPr>
        <p:txBody>
          <a:bodyPr anchorCtr="0" anchor="b" bIns="91425" lIns="91425" rIns="91425" wrap="square" tIns="91425"/>
          <a:lstStyle>
            <a:lvl1pPr lvl="0" rtl="0">
              <a:spcBef>
                <a:spcPts val="0"/>
              </a:spcBef>
              <a:buSzPts val="2400"/>
              <a:buNone/>
              <a:defRPr sz="2400"/>
            </a:lvl1pPr>
            <a:lvl2pPr lvl="1" rtl="0">
              <a:spcBef>
                <a:spcPts val="0"/>
              </a:spcBef>
              <a:buSzPts val="2400"/>
              <a:buNone/>
              <a:defRPr sz="2400"/>
            </a:lvl2pPr>
            <a:lvl3pPr lvl="2" rtl="0">
              <a:spcBef>
                <a:spcPts val="0"/>
              </a:spcBef>
              <a:buSzPts val="2400"/>
              <a:buNone/>
              <a:defRPr sz="2400"/>
            </a:lvl3pPr>
            <a:lvl4pPr lvl="3" rtl="0">
              <a:spcBef>
                <a:spcPts val="0"/>
              </a:spcBef>
              <a:buSzPts val="2400"/>
              <a:buNone/>
              <a:defRPr sz="2400"/>
            </a:lvl4pPr>
            <a:lvl5pPr lvl="4" rtl="0">
              <a:spcBef>
                <a:spcPts val="0"/>
              </a:spcBef>
              <a:buSzPts val="2400"/>
              <a:buNone/>
              <a:defRPr sz="2400"/>
            </a:lvl5pPr>
            <a:lvl6pPr lvl="5" rtl="0">
              <a:spcBef>
                <a:spcPts val="0"/>
              </a:spcBef>
              <a:buSzPts val="2400"/>
              <a:buNone/>
              <a:defRPr sz="2400"/>
            </a:lvl6pPr>
            <a:lvl7pPr lvl="6" rtl="0">
              <a:spcBef>
                <a:spcPts val="0"/>
              </a:spcBef>
              <a:buSzPts val="2400"/>
              <a:buNone/>
              <a:defRPr sz="2400"/>
            </a:lvl7pPr>
            <a:lvl8pPr lvl="7" rtl="0">
              <a:spcBef>
                <a:spcPts val="0"/>
              </a:spcBef>
              <a:buSzPts val="2400"/>
              <a:buNone/>
              <a:defRPr sz="2400"/>
            </a:lvl8pPr>
            <a:lvl9pPr lvl="8" rtl="0">
              <a:spcBef>
                <a:spcPts val="0"/>
              </a:spcBef>
              <a:buSzPts val="2400"/>
              <a:buNone/>
              <a:defRPr sz="2400"/>
            </a:lvl9pPr>
          </a:lstStyle>
          <a:p/>
        </p:txBody>
      </p:sp>
      <p:sp>
        <p:nvSpPr>
          <p:cNvPr id="132" name="Shape 132"/>
          <p:cNvSpPr txBox="1"/>
          <p:nvPr>
            <p:ph idx="1" type="body"/>
          </p:nvPr>
        </p:nvSpPr>
        <p:spPr>
          <a:xfrm>
            <a:off x="311700" y="1389600"/>
            <a:ext cx="2808000" cy="3179400"/>
          </a:xfrm>
          <a:prstGeom prst="rect">
            <a:avLst/>
          </a:prstGeom>
        </p:spPr>
        <p:txBody>
          <a:bodyPr anchorCtr="0" anchor="t" bIns="91425" lIns="91425" rIns="91425" wrap="square" tIns="91425"/>
          <a:lstStyle>
            <a:lvl1pPr lvl="0" rtl="0">
              <a:spcBef>
                <a:spcPts val="0"/>
              </a:spcBef>
              <a:buSzPts val="1200"/>
              <a:buChar char="●"/>
              <a:defRPr sz="12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133" name="Shape 133"/>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accent2"/>
        </a:solidFill>
      </p:bgPr>
    </p:bg>
    <p:spTree>
      <p:nvGrpSpPr>
        <p:cNvPr id="134" name="Shape 134"/>
        <p:cNvGrpSpPr/>
        <p:nvPr/>
      </p:nvGrpSpPr>
      <p:grpSpPr>
        <a:xfrm>
          <a:off x="0" y="0"/>
          <a:ext cx="0" cy="0"/>
          <a:chOff x="0" y="0"/>
          <a:chExt cx="0" cy="0"/>
        </a:xfrm>
      </p:grpSpPr>
      <p:sp>
        <p:nvSpPr>
          <p:cNvPr id="135" name="Shape 135"/>
          <p:cNvSpPr txBox="1"/>
          <p:nvPr>
            <p:ph type="title"/>
          </p:nvPr>
        </p:nvSpPr>
        <p:spPr>
          <a:xfrm>
            <a:off x="490250" y="526350"/>
            <a:ext cx="5604000" cy="4090800"/>
          </a:xfrm>
          <a:prstGeom prst="rect">
            <a:avLst/>
          </a:prstGeom>
        </p:spPr>
        <p:txBody>
          <a:bodyPr anchorCtr="0" anchor="ctr" bIns="91425" lIns="91425" rIns="91425" wrap="square" tIns="91425"/>
          <a:lstStyle>
            <a:lvl1pPr lvl="0" rtl="0">
              <a:spcBef>
                <a:spcPts val="0"/>
              </a:spcBef>
              <a:buClr>
                <a:schemeClr val="lt1"/>
              </a:buClr>
              <a:buSzPts val="4800"/>
              <a:buNone/>
              <a:defRPr sz="4800">
                <a:solidFill>
                  <a:schemeClr val="lt1"/>
                </a:solidFill>
              </a:defRPr>
            </a:lvl1pPr>
            <a:lvl2pPr lvl="1" rtl="0">
              <a:spcBef>
                <a:spcPts val="0"/>
              </a:spcBef>
              <a:buClr>
                <a:schemeClr val="lt1"/>
              </a:buClr>
              <a:buSzPts val="4800"/>
              <a:buNone/>
              <a:defRPr sz="4800">
                <a:solidFill>
                  <a:schemeClr val="lt1"/>
                </a:solidFill>
              </a:defRPr>
            </a:lvl2pPr>
            <a:lvl3pPr lvl="2" rtl="0">
              <a:spcBef>
                <a:spcPts val="0"/>
              </a:spcBef>
              <a:buClr>
                <a:schemeClr val="lt1"/>
              </a:buClr>
              <a:buSzPts val="4800"/>
              <a:buNone/>
              <a:defRPr sz="4800">
                <a:solidFill>
                  <a:schemeClr val="lt1"/>
                </a:solidFill>
              </a:defRPr>
            </a:lvl3pPr>
            <a:lvl4pPr lvl="3" rtl="0">
              <a:spcBef>
                <a:spcPts val="0"/>
              </a:spcBef>
              <a:buClr>
                <a:schemeClr val="lt1"/>
              </a:buClr>
              <a:buSzPts val="4800"/>
              <a:buNone/>
              <a:defRPr sz="4800">
                <a:solidFill>
                  <a:schemeClr val="lt1"/>
                </a:solidFill>
              </a:defRPr>
            </a:lvl4pPr>
            <a:lvl5pPr lvl="4" rtl="0">
              <a:spcBef>
                <a:spcPts val="0"/>
              </a:spcBef>
              <a:buClr>
                <a:schemeClr val="lt1"/>
              </a:buClr>
              <a:buSzPts val="4800"/>
              <a:buNone/>
              <a:defRPr sz="4800">
                <a:solidFill>
                  <a:schemeClr val="lt1"/>
                </a:solidFill>
              </a:defRPr>
            </a:lvl5pPr>
            <a:lvl6pPr lvl="5" rtl="0">
              <a:spcBef>
                <a:spcPts val="0"/>
              </a:spcBef>
              <a:buClr>
                <a:schemeClr val="lt1"/>
              </a:buClr>
              <a:buSzPts val="4800"/>
              <a:buNone/>
              <a:defRPr sz="4800">
                <a:solidFill>
                  <a:schemeClr val="lt1"/>
                </a:solidFill>
              </a:defRPr>
            </a:lvl6pPr>
            <a:lvl7pPr lvl="6" rtl="0">
              <a:spcBef>
                <a:spcPts val="0"/>
              </a:spcBef>
              <a:buClr>
                <a:schemeClr val="lt1"/>
              </a:buClr>
              <a:buSzPts val="4800"/>
              <a:buNone/>
              <a:defRPr sz="4800">
                <a:solidFill>
                  <a:schemeClr val="lt1"/>
                </a:solidFill>
              </a:defRPr>
            </a:lvl7pPr>
            <a:lvl8pPr lvl="7" rtl="0">
              <a:spcBef>
                <a:spcPts val="0"/>
              </a:spcBef>
              <a:buClr>
                <a:schemeClr val="lt1"/>
              </a:buClr>
              <a:buSzPts val="4800"/>
              <a:buNone/>
              <a:defRPr sz="4800">
                <a:solidFill>
                  <a:schemeClr val="lt1"/>
                </a:solidFill>
              </a:defRPr>
            </a:lvl8pPr>
            <a:lvl9pPr lvl="8" rtl="0">
              <a:spcBef>
                <a:spcPts val="0"/>
              </a:spcBef>
              <a:buClr>
                <a:schemeClr val="lt1"/>
              </a:buClr>
              <a:buSzPts val="4800"/>
              <a:buNone/>
              <a:defRPr sz="4800">
                <a:solidFill>
                  <a:schemeClr val="lt1"/>
                </a:solidFill>
              </a:defRPr>
            </a:lvl9pPr>
          </a:lstStyle>
          <a:p/>
        </p:txBody>
      </p:sp>
      <p:sp>
        <p:nvSpPr>
          <p:cNvPr id="136" name="Shape 136"/>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137" name="Shape 137"/>
        <p:cNvGrpSpPr/>
        <p:nvPr/>
      </p:nvGrpSpPr>
      <p:grpSpPr>
        <a:xfrm>
          <a:off x="0" y="0"/>
          <a:ext cx="0" cy="0"/>
          <a:chOff x="0" y="0"/>
          <a:chExt cx="0" cy="0"/>
        </a:xfrm>
      </p:grpSpPr>
      <p:sp>
        <p:nvSpPr>
          <p:cNvPr id="138" name="Shape 138"/>
          <p:cNvSpPr/>
          <p:nvPr/>
        </p:nvSpPr>
        <p:spPr>
          <a:xfrm>
            <a:off x="4636800" y="80700"/>
            <a:ext cx="4426500" cy="4982100"/>
          </a:xfrm>
          <a:prstGeom prst="rect">
            <a:avLst/>
          </a:prstGeom>
          <a:solidFill>
            <a:schemeClr val="accent2"/>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139" name="Shape 139"/>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140" name="Shape 140"/>
          <p:cNvSpPr txBox="1"/>
          <p:nvPr>
            <p:ph type="title"/>
          </p:nvPr>
        </p:nvSpPr>
        <p:spPr>
          <a:xfrm>
            <a:off x="265500" y="1181700"/>
            <a:ext cx="4045200" cy="1533600"/>
          </a:xfrm>
          <a:prstGeom prst="rect">
            <a:avLst/>
          </a:prstGeom>
        </p:spPr>
        <p:txBody>
          <a:bodyPr anchorCtr="0" anchor="b" bIns="91425" lIns="91425" rIns="91425" wrap="square" tIns="91425"/>
          <a:lstStyle>
            <a:lvl1pPr lvl="0" rtl="0" algn="ctr">
              <a:spcBef>
                <a:spcPts val="0"/>
              </a:spcBef>
              <a:buSzPts val="3800"/>
              <a:buNone/>
              <a:defRPr sz="3800"/>
            </a:lvl1pPr>
            <a:lvl2pPr lvl="1" rtl="0" algn="ctr">
              <a:spcBef>
                <a:spcPts val="0"/>
              </a:spcBef>
              <a:buSzPts val="3800"/>
              <a:buNone/>
              <a:defRPr sz="3800"/>
            </a:lvl2pPr>
            <a:lvl3pPr lvl="2" rtl="0" algn="ctr">
              <a:spcBef>
                <a:spcPts val="0"/>
              </a:spcBef>
              <a:buSzPts val="3800"/>
              <a:buNone/>
              <a:defRPr sz="3800"/>
            </a:lvl3pPr>
            <a:lvl4pPr lvl="3" rtl="0" algn="ctr">
              <a:spcBef>
                <a:spcPts val="0"/>
              </a:spcBef>
              <a:buSzPts val="3800"/>
              <a:buNone/>
              <a:defRPr sz="3800"/>
            </a:lvl4pPr>
            <a:lvl5pPr lvl="4" rtl="0" algn="ctr">
              <a:spcBef>
                <a:spcPts val="0"/>
              </a:spcBef>
              <a:buSzPts val="3800"/>
              <a:buNone/>
              <a:defRPr sz="3800"/>
            </a:lvl5pPr>
            <a:lvl6pPr lvl="5" rtl="0" algn="ctr">
              <a:spcBef>
                <a:spcPts val="0"/>
              </a:spcBef>
              <a:buSzPts val="3800"/>
              <a:buNone/>
              <a:defRPr sz="3800"/>
            </a:lvl6pPr>
            <a:lvl7pPr lvl="6" rtl="0" algn="ctr">
              <a:spcBef>
                <a:spcPts val="0"/>
              </a:spcBef>
              <a:buSzPts val="3800"/>
              <a:buNone/>
              <a:defRPr sz="3800"/>
            </a:lvl7pPr>
            <a:lvl8pPr lvl="7" rtl="0" algn="ctr">
              <a:spcBef>
                <a:spcPts val="0"/>
              </a:spcBef>
              <a:buSzPts val="3800"/>
              <a:buNone/>
              <a:defRPr sz="3800"/>
            </a:lvl8pPr>
            <a:lvl9pPr lvl="8" rtl="0" algn="ctr">
              <a:spcBef>
                <a:spcPts val="0"/>
              </a:spcBef>
              <a:buSzPts val="3800"/>
              <a:buNone/>
              <a:defRPr sz="3800"/>
            </a:lvl9pPr>
          </a:lstStyle>
          <a:p/>
        </p:txBody>
      </p:sp>
      <p:sp>
        <p:nvSpPr>
          <p:cNvPr id="141" name="Shape 141"/>
          <p:cNvSpPr txBox="1"/>
          <p:nvPr>
            <p:ph idx="1" type="subTitle"/>
          </p:nvPr>
        </p:nvSpPr>
        <p:spPr>
          <a:xfrm>
            <a:off x="265500" y="2769001"/>
            <a:ext cx="4045200" cy="1345500"/>
          </a:xfrm>
          <a:prstGeom prst="rect">
            <a:avLst/>
          </a:prstGeom>
        </p:spPr>
        <p:txBody>
          <a:bodyPr anchorCtr="0" anchor="t" bIns="91425" lIns="91425"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2" name="Shape 142"/>
          <p:cNvSpPr txBox="1"/>
          <p:nvPr>
            <p:ph idx="2" type="body"/>
          </p:nvPr>
        </p:nvSpPr>
        <p:spPr>
          <a:xfrm>
            <a:off x="4939500" y="724200"/>
            <a:ext cx="3837000" cy="3695100"/>
          </a:xfrm>
          <a:prstGeom prst="rect">
            <a:avLst/>
          </a:prstGeom>
        </p:spPr>
        <p:txBody>
          <a:bodyPr anchorCtr="0" anchor="ctr" bIns="91425" lIns="91425" rIns="91425" wrap="square" tIns="91425"/>
          <a:lstStyle>
            <a:lvl1pPr lvl="0" rtl="0">
              <a:spcBef>
                <a:spcPts val="0"/>
              </a:spcBef>
              <a:buClr>
                <a:schemeClr val="lt1"/>
              </a:buClr>
              <a:buSzPts val="1800"/>
              <a:buChar char="●"/>
              <a:defRPr>
                <a:solidFill>
                  <a:schemeClr val="lt1"/>
                </a:solidFill>
              </a:defRPr>
            </a:lvl1pPr>
            <a:lvl2pPr lvl="1" rtl="0">
              <a:spcBef>
                <a:spcPts val="0"/>
              </a:spcBef>
              <a:buClr>
                <a:schemeClr val="lt1"/>
              </a:buClr>
              <a:buSzPts val="1400"/>
              <a:buChar char="○"/>
              <a:defRPr>
                <a:solidFill>
                  <a:schemeClr val="lt1"/>
                </a:solidFill>
              </a:defRPr>
            </a:lvl2pPr>
            <a:lvl3pPr lvl="2" rtl="0">
              <a:spcBef>
                <a:spcPts val="0"/>
              </a:spcBef>
              <a:buClr>
                <a:schemeClr val="lt1"/>
              </a:buClr>
              <a:buSzPts val="1400"/>
              <a:buChar char="■"/>
              <a:defRPr>
                <a:solidFill>
                  <a:schemeClr val="lt1"/>
                </a:solidFill>
              </a:defRPr>
            </a:lvl3pPr>
            <a:lvl4pPr lvl="3" rtl="0">
              <a:spcBef>
                <a:spcPts val="0"/>
              </a:spcBef>
              <a:buClr>
                <a:schemeClr val="lt1"/>
              </a:buClr>
              <a:buSzPts val="1400"/>
              <a:buChar char="●"/>
              <a:defRPr>
                <a:solidFill>
                  <a:schemeClr val="lt1"/>
                </a:solidFill>
              </a:defRPr>
            </a:lvl4pPr>
            <a:lvl5pPr lvl="4" rtl="0">
              <a:spcBef>
                <a:spcPts val="0"/>
              </a:spcBef>
              <a:buClr>
                <a:schemeClr val="lt1"/>
              </a:buClr>
              <a:buSzPts val="1400"/>
              <a:buChar char="○"/>
              <a:defRPr>
                <a:solidFill>
                  <a:schemeClr val="lt1"/>
                </a:solidFill>
              </a:defRPr>
            </a:lvl5pPr>
            <a:lvl6pPr lvl="5" rtl="0">
              <a:spcBef>
                <a:spcPts val="0"/>
              </a:spcBef>
              <a:buClr>
                <a:schemeClr val="lt1"/>
              </a:buClr>
              <a:buSzPts val="1400"/>
              <a:buChar char="■"/>
              <a:defRPr>
                <a:solidFill>
                  <a:schemeClr val="lt1"/>
                </a:solidFill>
              </a:defRPr>
            </a:lvl6pPr>
            <a:lvl7pPr lvl="6" rtl="0">
              <a:spcBef>
                <a:spcPts val="0"/>
              </a:spcBef>
              <a:buClr>
                <a:schemeClr val="lt1"/>
              </a:buClr>
              <a:buSzPts val="1400"/>
              <a:buChar char="●"/>
              <a:defRPr>
                <a:solidFill>
                  <a:schemeClr val="lt1"/>
                </a:solidFill>
              </a:defRPr>
            </a:lvl7pPr>
            <a:lvl8pPr lvl="7" rtl="0">
              <a:spcBef>
                <a:spcPts val="0"/>
              </a:spcBef>
              <a:buClr>
                <a:schemeClr val="lt1"/>
              </a:buClr>
              <a:buSzPts val="1400"/>
              <a:buChar char="○"/>
              <a:defRPr>
                <a:solidFill>
                  <a:schemeClr val="lt1"/>
                </a:solidFill>
              </a:defRPr>
            </a:lvl8pPr>
            <a:lvl9pPr lvl="8" rtl="0">
              <a:spcBef>
                <a:spcPts val="0"/>
              </a:spcBef>
              <a:buClr>
                <a:schemeClr val="lt1"/>
              </a:buClr>
              <a:buSzPts val="1400"/>
              <a:buChar char="■"/>
              <a:defRPr>
                <a:solidFill>
                  <a:schemeClr val="lt1"/>
                </a:solidFill>
              </a:defRPr>
            </a:lvl9pPr>
          </a:lstStyle>
          <a:p/>
        </p:txBody>
      </p:sp>
      <p:sp>
        <p:nvSpPr>
          <p:cNvPr id="143" name="Shape 143"/>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44" name="Shape 144"/>
        <p:cNvGrpSpPr/>
        <p:nvPr/>
      </p:nvGrpSpPr>
      <p:grpSpPr>
        <a:xfrm>
          <a:off x="0" y="0"/>
          <a:ext cx="0" cy="0"/>
          <a:chOff x="0" y="0"/>
          <a:chExt cx="0" cy="0"/>
        </a:xfrm>
      </p:grpSpPr>
      <p:sp>
        <p:nvSpPr>
          <p:cNvPr id="145" name="Shape 145"/>
          <p:cNvSpPr txBox="1"/>
          <p:nvPr>
            <p:ph idx="1" type="body"/>
          </p:nvPr>
        </p:nvSpPr>
        <p:spPr>
          <a:xfrm>
            <a:off x="311700" y="4230575"/>
            <a:ext cx="5998800" cy="605100"/>
          </a:xfrm>
          <a:prstGeom prst="rect">
            <a:avLst/>
          </a:prstGeom>
        </p:spPr>
        <p:txBody>
          <a:bodyPr anchorCtr="0" anchor="ctr" bIns="91425" lIns="91425" rIns="91425" wrap="square" tIns="91425"/>
          <a:lstStyle>
            <a:lvl1pPr lvl="0" rtl="0">
              <a:lnSpc>
                <a:spcPct val="100000"/>
              </a:lnSpc>
              <a:spcBef>
                <a:spcPts val="0"/>
              </a:spcBef>
              <a:spcAft>
                <a:spcPts val="0"/>
              </a:spcAft>
              <a:buSzPts val="2100"/>
              <a:buNone/>
              <a:defRPr sz="2100"/>
            </a:lvl1pPr>
          </a:lstStyle>
          <a:p/>
        </p:txBody>
      </p:sp>
      <p:sp>
        <p:nvSpPr>
          <p:cNvPr id="146" name="Shape 146"/>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8" name="Shape 18"/>
        <p:cNvGrpSpPr/>
        <p:nvPr/>
      </p:nvGrpSpPr>
      <p:grpSpPr>
        <a:xfrm>
          <a:off x="0" y="0"/>
          <a:ext cx="0" cy="0"/>
          <a:chOff x="0" y="0"/>
          <a:chExt cx="0" cy="0"/>
        </a:xfrm>
      </p:grpSpPr>
      <p:sp>
        <p:nvSpPr>
          <p:cNvPr id="19" name="Shape 19"/>
          <p:cNvSpPr/>
          <p:nvPr/>
        </p:nvSpPr>
        <p:spPr>
          <a:xfrm flipH="1" rot="10800000">
            <a:off x="0" y="1686000"/>
            <a:ext cx="9144000" cy="34575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rIns="91425" wrap="square" tIns="91425"/>
          <a:lstStyle>
            <a:lvl1pPr lvl="0" rtl="0">
              <a:spcBef>
                <a:spcPts val="0"/>
              </a:spcBef>
              <a:buSzPts val="3200"/>
              <a:buNone/>
              <a:defRPr/>
            </a:lvl1pPr>
            <a:lvl2pPr lvl="1" rtl="0">
              <a:spcBef>
                <a:spcPts val="0"/>
              </a:spcBef>
              <a:buSzPts val="3200"/>
              <a:buNone/>
              <a:defRPr/>
            </a:lvl2pPr>
            <a:lvl3pPr lvl="2" rtl="0">
              <a:spcBef>
                <a:spcPts val="0"/>
              </a:spcBef>
              <a:buSzPts val="3200"/>
              <a:buNone/>
              <a:defRPr/>
            </a:lvl3pPr>
            <a:lvl4pPr lvl="3" rtl="0">
              <a:spcBef>
                <a:spcPts val="0"/>
              </a:spcBef>
              <a:buSzPts val="3200"/>
              <a:buNone/>
              <a:defRPr/>
            </a:lvl4pPr>
            <a:lvl5pPr lvl="4" rtl="0">
              <a:spcBef>
                <a:spcPts val="0"/>
              </a:spcBef>
              <a:buSzPts val="3200"/>
              <a:buNone/>
              <a:defRPr/>
            </a:lvl5pPr>
            <a:lvl6pPr lvl="5" rtl="0">
              <a:spcBef>
                <a:spcPts val="0"/>
              </a:spcBef>
              <a:buSzPts val="3200"/>
              <a:buNone/>
              <a:defRPr/>
            </a:lvl6pPr>
            <a:lvl7pPr lvl="6" rtl="0">
              <a:spcBef>
                <a:spcPts val="0"/>
              </a:spcBef>
              <a:buSzPts val="3200"/>
              <a:buNone/>
              <a:defRPr/>
            </a:lvl7pPr>
            <a:lvl8pPr lvl="7" rtl="0">
              <a:spcBef>
                <a:spcPts val="0"/>
              </a:spcBef>
              <a:buSzPts val="3200"/>
              <a:buNone/>
              <a:defRPr/>
            </a:lvl8pPr>
            <a:lvl9pPr lvl="8" rtl="0">
              <a:spcBef>
                <a:spcPts val="0"/>
              </a:spcBef>
              <a:buSzPts val="3200"/>
              <a:buNone/>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rIns="91425" wrap="square" tIns="91425"/>
          <a:lstStyle>
            <a:lvl1pPr lvl="0" rtl="0">
              <a:spcBef>
                <a:spcPts val="0"/>
              </a:spcBef>
              <a:buSzPts val="1800"/>
              <a:buChar char="●"/>
              <a:defRPr/>
            </a:lvl1pPr>
            <a:lvl2pPr lvl="1" rtl="0">
              <a:spcBef>
                <a:spcPts val="0"/>
              </a:spcBef>
              <a:buSzPts val="1400"/>
              <a:buChar char="○"/>
              <a:defRPr/>
            </a:lvl2pPr>
            <a:lvl3pPr lvl="2" rtl="0">
              <a:spcBef>
                <a:spcPts val="0"/>
              </a:spcBef>
              <a:buSzPts val="1400"/>
              <a:buChar char="■"/>
              <a:defRPr/>
            </a:lvl3pPr>
            <a:lvl4pPr lvl="3" rtl="0">
              <a:spcBef>
                <a:spcPts val="0"/>
              </a:spcBef>
              <a:buSzPts val="1400"/>
              <a:buChar char="●"/>
              <a:defRPr/>
            </a:lvl4pPr>
            <a:lvl5pPr lvl="4" rtl="0">
              <a:spcBef>
                <a:spcPts val="0"/>
              </a:spcBef>
              <a:buSzPts val="1400"/>
              <a:buChar char="○"/>
              <a:defRPr/>
            </a:lvl5pPr>
            <a:lvl6pPr lvl="5" rtl="0">
              <a:spcBef>
                <a:spcPts val="0"/>
              </a:spcBef>
              <a:buSzPts val="1400"/>
              <a:buChar char="■"/>
              <a:defRPr/>
            </a:lvl6pPr>
            <a:lvl7pPr lvl="6" rtl="0">
              <a:spcBef>
                <a:spcPts val="0"/>
              </a:spcBef>
              <a:buSzPts val="1400"/>
              <a:buChar char="●"/>
              <a:defRPr/>
            </a:lvl7pPr>
            <a:lvl8pPr lvl="7" rtl="0">
              <a:spcBef>
                <a:spcPts val="0"/>
              </a:spcBef>
              <a:buSzPts val="1400"/>
              <a:buChar char="○"/>
              <a:defRPr/>
            </a:lvl8pPr>
            <a:lvl9pPr lvl="8" rtl="0">
              <a:spcBef>
                <a:spcPts val="0"/>
              </a:spcBef>
              <a:buSzPts val="1400"/>
              <a:buChar char="■"/>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47" name="Shape 147"/>
        <p:cNvGrpSpPr/>
        <p:nvPr/>
      </p:nvGrpSpPr>
      <p:grpSpPr>
        <a:xfrm>
          <a:off x="0" y="0"/>
          <a:ext cx="0" cy="0"/>
          <a:chOff x="0" y="0"/>
          <a:chExt cx="0" cy="0"/>
        </a:xfrm>
      </p:grpSpPr>
      <p:sp>
        <p:nvSpPr>
          <p:cNvPr id="148" name="Shape 148"/>
          <p:cNvSpPr/>
          <p:nvPr/>
        </p:nvSpPr>
        <p:spPr>
          <a:xfrm>
            <a:off x="80700" y="2651100"/>
            <a:ext cx="8982600" cy="2411700"/>
          </a:xfrm>
          <a:prstGeom prst="rect">
            <a:avLst/>
          </a:prstGeom>
          <a:solidFill>
            <a:schemeClr val="accent2"/>
          </a:solidFill>
          <a:ln>
            <a:noFill/>
          </a:ln>
        </p:spPr>
        <p:txBody>
          <a:bodyPr anchorCtr="0" anchor="ctr" bIns="91425" lIns="91425" rIns="91425" wrap="square" tIns="91425">
            <a:noAutofit/>
          </a:bodyPr>
          <a:lstStyle/>
          <a:p>
            <a:pPr indent="0" lvl="0" marL="0">
              <a:spcBef>
                <a:spcPts val="0"/>
              </a:spcBef>
              <a:buNone/>
            </a:pPr>
            <a:r>
              <a:t/>
            </a:r>
            <a:endParaRPr/>
          </a:p>
        </p:txBody>
      </p:sp>
      <p:sp>
        <p:nvSpPr>
          <p:cNvPr id="149" name="Shape 149"/>
          <p:cNvSpPr txBox="1"/>
          <p:nvPr>
            <p:ph type="title"/>
          </p:nvPr>
        </p:nvSpPr>
        <p:spPr>
          <a:xfrm>
            <a:off x="311700" y="743001"/>
            <a:ext cx="8520600" cy="2006400"/>
          </a:xfrm>
          <a:prstGeom prst="rect">
            <a:avLst/>
          </a:prstGeom>
        </p:spPr>
        <p:txBody>
          <a:bodyPr anchorCtr="0" anchor="b" bIns="91425" lIns="91425" rIns="91425" wrap="square" tIns="91425"/>
          <a:lstStyle>
            <a:lvl1pPr lvl="0" rtl="0" algn="ctr">
              <a:spcBef>
                <a:spcPts val="0"/>
              </a:spcBef>
              <a:buSzPts val="12000"/>
              <a:buFont typeface="Source Sans Pro"/>
              <a:buNone/>
              <a:defRPr sz="12000">
                <a:latin typeface="Source Sans Pro"/>
                <a:ea typeface="Source Sans Pro"/>
                <a:cs typeface="Source Sans Pro"/>
                <a:sym typeface="Source Sans Pro"/>
              </a:defRPr>
            </a:lvl1pPr>
            <a:lvl2pPr lvl="1" rtl="0" algn="ctr">
              <a:spcBef>
                <a:spcPts val="0"/>
              </a:spcBef>
              <a:buSzPts val="12000"/>
              <a:buFont typeface="Source Sans Pro"/>
              <a:buNone/>
              <a:defRPr sz="12000">
                <a:latin typeface="Source Sans Pro"/>
                <a:ea typeface="Source Sans Pro"/>
                <a:cs typeface="Source Sans Pro"/>
                <a:sym typeface="Source Sans Pro"/>
              </a:defRPr>
            </a:lvl2pPr>
            <a:lvl3pPr lvl="2" rtl="0" algn="ctr">
              <a:spcBef>
                <a:spcPts val="0"/>
              </a:spcBef>
              <a:buSzPts val="12000"/>
              <a:buFont typeface="Source Sans Pro"/>
              <a:buNone/>
              <a:defRPr sz="12000">
                <a:latin typeface="Source Sans Pro"/>
                <a:ea typeface="Source Sans Pro"/>
                <a:cs typeface="Source Sans Pro"/>
                <a:sym typeface="Source Sans Pro"/>
              </a:defRPr>
            </a:lvl3pPr>
            <a:lvl4pPr lvl="3" rtl="0" algn="ctr">
              <a:spcBef>
                <a:spcPts val="0"/>
              </a:spcBef>
              <a:buSzPts val="12000"/>
              <a:buFont typeface="Source Sans Pro"/>
              <a:buNone/>
              <a:defRPr sz="12000">
                <a:latin typeface="Source Sans Pro"/>
                <a:ea typeface="Source Sans Pro"/>
                <a:cs typeface="Source Sans Pro"/>
                <a:sym typeface="Source Sans Pro"/>
              </a:defRPr>
            </a:lvl4pPr>
            <a:lvl5pPr lvl="4" rtl="0" algn="ctr">
              <a:spcBef>
                <a:spcPts val="0"/>
              </a:spcBef>
              <a:buSzPts val="12000"/>
              <a:buFont typeface="Source Sans Pro"/>
              <a:buNone/>
              <a:defRPr sz="12000">
                <a:latin typeface="Source Sans Pro"/>
                <a:ea typeface="Source Sans Pro"/>
                <a:cs typeface="Source Sans Pro"/>
                <a:sym typeface="Source Sans Pro"/>
              </a:defRPr>
            </a:lvl5pPr>
            <a:lvl6pPr lvl="5" rtl="0" algn="ctr">
              <a:spcBef>
                <a:spcPts val="0"/>
              </a:spcBef>
              <a:buSzPts val="12000"/>
              <a:buFont typeface="Source Sans Pro"/>
              <a:buNone/>
              <a:defRPr sz="12000">
                <a:latin typeface="Source Sans Pro"/>
                <a:ea typeface="Source Sans Pro"/>
                <a:cs typeface="Source Sans Pro"/>
                <a:sym typeface="Source Sans Pro"/>
              </a:defRPr>
            </a:lvl6pPr>
            <a:lvl7pPr lvl="6" rtl="0" algn="ctr">
              <a:spcBef>
                <a:spcPts val="0"/>
              </a:spcBef>
              <a:buSzPts val="12000"/>
              <a:buFont typeface="Source Sans Pro"/>
              <a:buNone/>
              <a:defRPr sz="12000">
                <a:latin typeface="Source Sans Pro"/>
                <a:ea typeface="Source Sans Pro"/>
                <a:cs typeface="Source Sans Pro"/>
                <a:sym typeface="Source Sans Pro"/>
              </a:defRPr>
            </a:lvl7pPr>
            <a:lvl8pPr lvl="7" rtl="0" algn="ctr">
              <a:spcBef>
                <a:spcPts val="0"/>
              </a:spcBef>
              <a:buSzPts val="12000"/>
              <a:buFont typeface="Source Sans Pro"/>
              <a:buNone/>
              <a:defRPr sz="12000">
                <a:latin typeface="Source Sans Pro"/>
                <a:ea typeface="Source Sans Pro"/>
                <a:cs typeface="Source Sans Pro"/>
                <a:sym typeface="Source Sans Pro"/>
              </a:defRPr>
            </a:lvl8pPr>
            <a:lvl9pPr lvl="8" rtl="0" algn="ctr">
              <a:spcBef>
                <a:spcPts val="0"/>
              </a:spcBef>
              <a:buSzPts val="12000"/>
              <a:buFont typeface="Source Sans Pro"/>
              <a:buNone/>
              <a:defRPr sz="12000">
                <a:latin typeface="Source Sans Pro"/>
                <a:ea typeface="Source Sans Pro"/>
                <a:cs typeface="Source Sans Pro"/>
                <a:sym typeface="Source Sans Pro"/>
              </a:defRPr>
            </a:lvl9pPr>
          </a:lstStyle>
          <a:p/>
        </p:txBody>
      </p:sp>
      <p:sp>
        <p:nvSpPr>
          <p:cNvPr id="150" name="Shape 150"/>
          <p:cNvSpPr txBox="1"/>
          <p:nvPr>
            <p:ph idx="1" type="body"/>
          </p:nvPr>
        </p:nvSpPr>
        <p:spPr>
          <a:xfrm>
            <a:off x="311700" y="2845182"/>
            <a:ext cx="8520600" cy="1300800"/>
          </a:xfrm>
          <a:prstGeom prst="rect">
            <a:avLst/>
          </a:prstGeom>
        </p:spPr>
        <p:txBody>
          <a:bodyPr anchorCtr="0" anchor="t" bIns="91425" lIns="91425" rIns="91425" wrap="square" tIns="91425"/>
          <a:lstStyle>
            <a:lvl1pPr lvl="0" rtl="0" algn="ctr">
              <a:spcBef>
                <a:spcPts val="0"/>
              </a:spcBef>
              <a:buClr>
                <a:schemeClr val="lt1"/>
              </a:buClr>
              <a:buSzPts val="1800"/>
              <a:buChar char="●"/>
              <a:defRPr>
                <a:solidFill>
                  <a:schemeClr val="lt1"/>
                </a:solidFill>
              </a:defRPr>
            </a:lvl1pPr>
            <a:lvl2pPr lvl="1" rtl="0" algn="ctr">
              <a:spcBef>
                <a:spcPts val="0"/>
              </a:spcBef>
              <a:buClr>
                <a:schemeClr val="lt1"/>
              </a:buClr>
              <a:buSzPts val="1400"/>
              <a:buChar char="○"/>
              <a:defRPr>
                <a:solidFill>
                  <a:schemeClr val="lt1"/>
                </a:solidFill>
              </a:defRPr>
            </a:lvl2pPr>
            <a:lvl3pPr lvl="2" rtl="0" algn="ctr">
              <a:spcBef>
                <a:spcPts val="0"/>
              </a:spcBef>
              <a:buClr>
                <a:schemeClr val="lt1"/>
              </a:buClr>
              <a:buSzPts val="1400"/>
              <a:buChar char="■"/>
              <a:defRPr>
                <a:solidFill>
                  <a:schemeClr val="lt1"/>
                </a:solidFill>
              </a:defRPr>
            </a:lvl3pPr>
            <a:lvl4pPr lvl="3" rtl="0" algn="ctr">
              <a:spcBef>
                <a:spcPts val="0"/>
              </a:spcBef>
              <a:buClr>
                <a:schemeClr val="lt1"/>
              </a:buClr>
              <a:buSzPts val="1400"/>
              <a:buChar char="●"/>
              <a:defRPr>
                <a:solidFill>
                  <a:schemeClr val="lt1"/>
                </a:solidFill>
              </a:defRPr>
            </a:lvl4pPr>
            <a:lvl5pPr lvl="4" rtl="0" algn="ctr">
              <a:spcBef>
                <a:spcPts val="0"/>
              </a:spcBef>
              <a:buClr>
                <a:schemeClr val="lt1"/>
              </a:buClr>
              <a:buSzPts val="1400"/>
              <a:buChar char="○"/>
              <a:defRPr>
                <a:solidFill>
                  <a:schemeClr val="lt1"/>
                </a:solidFill>
              </a:defRPr>
            </a:lvl5pPr>
            <a:lvl6pPr lvl="5" rtl="0" algn="ctr">
              <a:spcBef>
                <a:spcPts val="0"/>
              </a:spcBef>
              <a:buClr>
                <a:schemeClr val="lt1"/>
              </a:buClr>
              <a:buSzPts val="1400"/>
              <a:buChar char="■"/>
              <a:defRPr>
                <a:solidFill>
                  <a:schemeClr val="lt1"/>
                </a:solidFill>
              </a:defRPr>
            </a:lvl6pPr>
            <a:lvl7pPr lvl="6" rtl="0" algn="ctr">
              <a:spcBef>
                <a:spcPts val="0"/>
              </a:spcBef>
              <a:buClr>
                <a:schemeClr val="lt1"/>
              </a:buClr>
              <a:buSzPts val="1400"/>
              <a:buChar char="●"/>
              <a:defRPr>
                <a:solidFill>
                  <a:schemeClr val="lt1"/>
                </a:solidFill>
              </a:defRPr>
            </a:lvl7pPr>
            <a:lvl8pPr lvl="7" rtl="0" algn="ctr">
              <a:spcBef>
                <a:spcPts val="0"/>
              </a:spcBef>
              <a:buClr>
                <a:schemeClr val="lt1"/>
              </a:buClr>
              <a:buSzPts val="1400"/>
              <a:buChar char="○"/>
              <a:defRPr>
                <a:solidFill>
                  <a:schemeClr val="lt1"/>
                </a:solidFill>
              </a:defRPr>
            </a:lvl8pPr>
            <a:lvl9pPr lvl="8" rtl="0" algn="ctr">
              <a:spcBef>
                <a:spcPts val="0"/>
              </a:spcBef>
              <a:buClr>
                <a:schemeClr val="lt1"/>
              </a:buClr>
              <a:buSzPts val="1400"/>
              <a:buChar char="■"/>
              <a:defRPr>
                <a:solidFill>
                  <a:schemeClr val="lt1"/>
                </a:solidFill>
              </a:defRPr>
            </a:lvl9pPr>
          </a:lstStyle>
          <a:p/>
        </p:txBody>
      </p:sp>
      <p:sp>
        <p:nvSpPr>
          <p:cNvPr id="151" name="Shape 151"/>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52" name="Shape 152"/>
        <p:cNvGrpSpPr/>
        <p:nvPr/>
      </p:nvGrpSpPr>
      <p:grpSpPr>
        <a:xfrm>
          <a:off x="0" y="0"/>
          <a:ext cx="0" cy="0"/>
          <a:chOff x="0" y="0"/>
          <a:chExt cx="0" cy="0"/>
        </a:xfrm>
      </p:grpSpPr>
      <p:sp>
        <p:nvSpPr>
          <p:cNvPr id="153" name="Shape 153"/>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4" name="Shape 24"/>
        <p:cNvGrpSpPr/>
        <p:nvPr/>
      </p:nvGrpSpPr>
      <p:grpSpPr>
        <a:xfrm>
          <a:off x="0" y="0"/>
          <a:ext cx="0" cy="0"/>
          <a:chOff x="0" y="0"/>
          <a:chExt cx="0" cy="0"/>
        </a:xfrm>
      </p:grpSpPr>
      <p:sp>
        <p:nvSpPr>
          <p:cNvPr id="25" name="Shape 25"/>
          <p:cNvSpPr/>
          <p:nvPr/>
        </p:nvSpPr>
        <p:spPr>
          <a:xfrm flipH="1" rot="10800000">
            <a:off x="0" y="1686000"/>
            <a:ext cx="9144000" cy="34575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27" name="Shape 27"/>
          <p:cNvSpPr txBox="1"/>
          <p:nvPr>
            <p:ph type="title"/>
          </p:nvPr>
        </p:nvSpPr>
        <p:spPr>
          <a:xfrm>
            <a:off x="471900" y="738725"/>
            <a:ext cx="8222100" cy="767700"/>
          </a:xfrm>
          <a:prstGeom prst="rect">
            <a:avLst/>
          </a:prstGeom>
        </p:spPr>
        <p:txBody>
          <a:bodyPr anchorCtr="0" anchor="b" bIns="91425" lIns="91425" rIns="91425" wrap="square" tIns="91425"/>
          <a:lstStyle>
            <a:lvl1pPr lvl="0" rtl="0">
              <a:spcBef>
                <a:spcPts val="0"/>
              </a:spcBef>
              <a:buSzPts val="3200"/>
              <a:buNone/>
              <a:defRPr/>
            </a:lvl1pPr>
            <a:lvl2pPr lvl="1" rtl="0">
              <a:spcBef>
                <a:spcPts val="0"/>
              </a:spcBef>
              <a:buSzPts val="3200"/>
              <a:buNone/>
              <a:defRPr/>
            </a:lvl2pPr>
            <a:lvl3pPr lvl="2" rtl="0">
              <a:spcBef>
                <a:spcPts val="0"/>
              </a:spcBef>
              <a:buSzPts val="3200"/>
              <a:buNone/>
              <a:defRPr/>
            </a:lvl3pPr>
            <a:lvl4pPr lvl="3" rtl="0">
              <a:spcBef>
                <a:spcPts val="0"/>
              </a:spcBef>
              <a:buSzPts val="3200"/>
              <a:buNone/>
              <a:defRPr/>
            </a:lvl4pPr>
            <a:lvl5pPr lvl="4" rtl="0">
              <a:spcBef>
                <a:spcPts val="0"/>
              </a:spcBef>
              <a:buSzPts val="3200"/>
              <a:buNone/>
              <a:defRPr/>
            </a:lvl5pPr>
            <a:lvl6pPr lvl="5" rtl="0">
              <a:spcBef>
                <a:spcPts val="0"/>
              </a:spcBef>
              <a:buSzPts val="3200"/>
              <a:buNone/>
              <a:defRPr/>
            </a:lvl6pPr>
            <a:lvl7pPr lvl="6" rtl="0">
              <a:spcBef>
                <a:spcPts val="0"/>
              </a:spcBef>
              <a:buSzPts val="3200"/>
              <a:buNone/>
              <a:defRPr/>
            </a:lvl7pPr>
            <a:lvl8pPr lvl="7" rtl="0">
              <a:spcBef>
                <a:spcPts val="0"/>
              </a:spcBef>
              <a:buSzPts val="3200"/>
              <a:buNone/>
              <a:defRPr/>
            </a:lvl8pPr>
            <a:lvl9pPr lvl="8" rtl="0">
              <a:spcBef>
                <a:spcPts val="0"/>
              </a:spcBef>
              <a:buSzPts val="3200"/>
              <a:buNone/>
              <a:defRPr/>
            </a:lvl9pPr>
          </a:lstStyle>
          <a:p/>
        </p:txBody>
      </p:sp>
      <p:sp>
        <p:nvSpPr>
          <p:cNvPr id="28" name="Shape 28"/>
          <p:cNvSpPr txBox="1"/>
          <p:nvPr>
            <p:ph idx="1" type="body"/>
          </p:nvPr>
        </p:nvSpPr>
        <p:spPr>
          <a:xfrm>
            <a:off x="471900" y="1919075"/>
            <a:ext cx="3999900" cy="27102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29" name="Shape 29"/>
          <p:cNvSpPr txBox="1"/>
          <p:nvPr>
            <p:ph idx="2" type="body"/>
          </p:nvPr>
        </p:nvSpPr>
        <p:spPr>
          <a:xfrm>
            <a:off x="4694250" y="1919075"/>
            <a:ext cx="3999900" cy="27102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rIns="91425" wrap="square" tIns="91425"/>
          <a:lstStyle>
            <a:lvl1pPr lvl="0" rtl="0">
              <a:spcBef>
                <a:spcPts val="0"/>
              </a:spcBef>
              <a:buSzPts val="1800"/>
              <a:buNone/>
              <a:defRPr sz="1800"/>
            </a:lvl1pPr>
            <a:lvl2pPr lvl="1" rtl="0">
              <a:spcBef>
                <a:spcPts val="0"/>
              </a:spcBef>
              <a:buSzPts val="1800"/>
              <a:buNone/>
              <a:defRPr sz="1800"/>
            </a:lvl2pPr>
            <a:lvl3pPr lvl="2" rtl="0">
              <a:spcBef>
                <a:spcPts val="0"/>
              </a:spcBef>
              <a:buSzPts val="1800"/>
              <a:buNone/>
              <a:defRPr sz="1800"/>
            </a:lvl3pPr>
            <a:lvl4pPr lvl="3" rtl="0">
              <a:spcBef>
                <a:spcPts val="0"/>
              </a:spcBef>
              <a:buSzPts val="1800"/>
              <a:buNone/>
              <a:defRPr sz="1800"/>
            </a:lvl4pPr>
            <a:lvl5pPr lvl="4" rtl="0">
              <a:spcBef>
                <a:spcPts val="0"/>
              </a:spcBef>
              <a:buSzPts val="1800"/>
              <a:buNone/>
              <a:defRPr sz="1800"/>
            </a:lvl5pPr>
            <a:lvl6pPr lvl="5" rtl="0">
              <a:spcBef>
                <a:spcPts val="0"/>
              </a:spcBef>
              <a:buSzPts val="1800"/>
              <a:buNone/>
              <a:defRPr sz="1800"/>
            </a:lvl6pPr>
            <a:lvl7pPr lvl="6" rtl="0">
              <a:spcBef>
                <a:spcPts val="0"/>
              </a:spcBef>
              <a:buSzPts val="1800"/>
              <a:buNone/>
              <a:defRPr sz="1800"/>
            </a:lvl7pPr>
            <a:lvl8pPr lvl="7" rtl="0">
              <a:spcBef>
                <a:spcPts val="0"/>
              </a:spcBef>
              <a:buSzPts val="1800"/>
              <a:buNone/>
              <a:defRPr sz="1800"/>
            </a:lvl8pPr>
            <a:lvl9pPr lvl="8" rtl="0">
              <a:spcBef>
                <a:spcPts val="0"/>
              </a:spcBef>
              <a:buSzPts val="1800"/>
              <a:buNone/>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5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39" name="Shape 39"/>
          <p:cNvSpPr txBox="1"/>
          <p:nvPr>
            <p:ph type="title"/>
          </p:nvPr>
        </p:nvSpPr>
        <p:spPr>
          <a:xfrm>
            <a:off x="226078" y="357800"/>
            <a:ext cx="2808000" cy="953400"/>
          </a:xfrm>
          <a:prstGeom prst="rect">
            <a:avLst/>
          </a:prstGeom>
        </p:spPr>
        <p:txBody>
          <a:bodyPr anchorCtr="0" anchor="b" bIns="91425" lIns="91425" rIns="91425" wrap="square" tIns="91425"/>
          <a:lstStyle>
            <a:lvl1pPr lvl="0" rtl="0">
              <a:spcBef>
                <a:spcPts val="0"/>
              </a:spcBef>
              <a:buSzPts val="2400"/>
              <a:buNone/>
              <a:defRPr sz="2400"/>
            </a:lvl1pPr>
            <a:lvl2pPr lvl="1" rtl="0">
              <a:spcBef>
                <a:spcPts val="0"/>
              </a:spcBef>
              <a:buSzPts val="2400"/>
              <a:buNone/>
              <a:defRPr sz="2400"/>
            </a:lvl2pPr>
            <a:lvl3pPr lvl="2" rtl="0">
              <a:spcBef>
                <a:spcPts val="0"/>
              </a:spcBef>
              <a:buSzPts val="2400"/>
              <a:buNone/>
              <a:defRPr sz="2400"/>
            </a:lvl3pPr>
            <a:lvl4pPr lvl="3" rtl="0">
              <a:spcBef>
                <a:spcPts val="0"/>
              </a:spcBef>
              <a:buSzPts val="2400"/>
              <a:buNone/>
              <a:defRPr sz="2400"/>
            </a:lvl4pPr>
            <a:lvl5pPr lvl="4" rtl="0">
              <a:spcBef>
                <a:spcPts val="0"/>
              </a:spcBef>
              <a:buSzPts val="2400"/>
              <a:buNone/>
              <a:defRPr sz="2400"/>
            </a:lvl5pPr>
            <a:lvl6pPr lvl="5" rtl="0">
              <a:spcBef>
                <a:spcPts val="0"/>
              </a:spcBef>
              <a:buSzPts val="2400"/>
              <a:buNone/>
              <a:defRPr sz="2400"/>
            </a:lvl6pPr>
            <a:lvl7pPr lvl="6" rtl="0">
              <a:spcBef>
                <a:spcPts val="0"/>
              </a:spcBef>
              <a:buSzPts val="2400"/>
              <a:buNone/>
              <a:defRPr sz="2400"/>
            </a:lvl7pPr>
            <a:lvl8pPr lvl="7" rtl="0">
              <a:spcBef>
                <a:spcPts val="0"/>
              </a:spcBef>
              <a:buSzPts val="2400"/>
              <a:buNone/>
              <a:defRPr sz="2400"/>
            </a:lvl8pPr>
            <a:lvl9pPr lvl="8" rtl="0">
              <a:spcBef>
                <a:spcPts val="0"/>
              </a:spcBef>
              <a:buSzPts val="2400"/>
              <a:buNone/>
              <a:defRPr sz="2400"/>
            </a:lvl9pPr>
          </a:lstStyle>
          <a:p/>
        </p:txBody>
      </p:sp>
      <p:sp>
        <p:nvSpPr>
          <p:cNvPr id="40" name="Shape 40"/>
          <p:cNvSpPr txBox="1"/>
          <p:nvPr>
            <p:ph idx="1" type="body"/>
          </p:nvPr>
        </p:nvSpPr>
        <p:spPr>
          <a:xfrm>
            <a:off x="226075" y="1465800"/>
            <a:ext cx="2808000" cy="3163500"/>
          </a:xfrm>
          <a:prstGeom prst="rect">
            <a:avLst/>
          </a:prstGeom>
        </p:spPr>
        <p:txBody>
          <a:bodyPr anchorCtr="0" anchor="t" bIns="91425" lIns="91425" rIns="91425" wrap="square" tIns="91425"/>
          <a:lstStyle>
            <a:lvl1pPr lvl="0" rtl="0">
              <a:spcBef>
                <a:spcPts val="0"/>
              </a:spcBef>
              <a:buClr>
                <a:schemeClr val="lt1"/>
              </a:buClr>
              <a:buSzPts val="1200"/>
              <a:buChar char="●"/>
              <a:defRPr sz="1200">
                <a:solidFill>
                  <a:schemeClr val="lt1"/>
                </a:solidFill>
              </a:defRPr>
            </a:lvl1pPr>
            <a:lvl2pPr lvl="1" rtl="0">
              <a:spcBef>
                <a:spcPts val="0"/>
              </a:spcBef>
              <a:buClr>
                <a:schemeClr val="lt1"/>
              </a:buClr>
              <a:buSzPts val="1200"/>
              <a:buChar char="○"/>
              <a:defRPr sz="1200">
                <a:solidFill>
                  <a:schemeClr val="lt1"/>
                </a:solidFill>
              </a:defRPr>
            </a:lvl2pPr>
            <a:lvl3pPr lvl="2" rtl="0">
              <a:spcBef>
                <a:spcPts val="0"/>
              </a:spcBef>
              <a:buClr>
                <a:schemeClr val="lt1"/>
              </a:buClr>
              <a:buSzPts val="1200"/>
              <a:buChar char="■"/>
              <a:defRPr sz="1200">
                <a:solidFill>
                  <a:schemeClr val="lt1"/>
                </a:solidFill>
              </a:defRPr>
            </a:lvl3pPr>
            <a:lvl4pPr lvl="3" rtl="0">
              <a:spcBef>
                <a:spcPts val="0"/>
              </a:spcBef>
              <a:buClr>
                <a:schemeClr val="lt1"/>
              </a:buClr>
              <a:buSzPts val="1200"/>
              <a:buChar char="●"/>
              <a:defRPr sz="1200">
                <a:solidFill>
                  <a:schemeClr val="lt1"/>
                </a:solidFill>
              </a:defRPr>
            </a:lvl4pPr>
            <a:lvl5pPr lvl="4" rtl="0">
              <a:spcBef>
                <a:spcPts val="0"/>
              </a:spcBef>
              <a:buClr>
                <a:schemeClr val="lt1"/>
              </a:buClr>
              <a:buSzPts val="1200"/>
              <a:buChar char="○"/>
              <a:defRPr sz="1200">
                <a:solidFill>
                  <a:schemeClr val="lt1"/>
                </a:solidFill>
              </a:defRPr>
            </a:lvl5pPr>
            <a:lvl6pPr lvl="5" rtl="0">
              <a:spcBef>
                <a:spcPts val="0"/>
              </a:spcBef>
              <a:buClr>
                <a:schemeClr val="lt1"/>
              </a:buClr>
              <a:buSzPts val="1200"/>
              <a:buChar char="■"/>
              <a:defRPr sz="1200">
                <a:solidFill>
                  <a:schemeClr val="lt1"/>
                </a:solidFill>
              </a:defRPr>
            </a:lvl6pPr>
            <a:lvl7pPr lvl="6" rtl="0">
              <a:spcBef>
                <a:spcPts val="0"/>
              </a:spcBef>
              <a:buClr>
                <a:schemeClr val="lt1"/>
              </a:buClr>
              <a:buSzPts val="1200"/>
              <a:buChar char="●"/>
              <a:defRPr sz="1200">
                <a:solidFill>
                  <a:schemeClr val="lt1"/>
                </a:solidFill>
              </a:defRPr>
            </a:lvl7pPr>
            <a:lvl8pPr lvl="7" rtl="0">
              <a:spcBef>
                <a:spcPts val="0"/>
              </a:spcBef>
              <a:buClr>
                <a:schemeClr val="lt1"/>
              </a:buClr>
              <a:buSzPts val="1200"/>
              <a:buChar char="○"/>
              <a:defRPr sz="1200">
                <a:solidFill>
                  <a:schemeClr val="lt1"/>
                </a:solidFill>
              </a:defRPr>
            </a:lvl8pPr>
            <a:lvl9pPr lvl="8" rtl="0">
              <a:spcBef>
                <a:spcPts val="0"/>
              </a:spcBef>
              <a:buClr>
                <a:schemeClr val="lt1"/>
              </a:buClr>
              <a:buSzPts val="1200"/>
              <a:buChar char="■"/>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rIns="91425" wrap="square" tIns="91425"/>
          <a:lstStyle>
            <a:lvl1pPr lvl="0" rtl="0">
              <a:spcBef>
                <a:spcPts val="0"/>
              </a:spcBef>
              <a:buSzPts val="6000"/>
              <a:buNone/>
              <a:defRPr sz="6000"/>
            </a:lvl1pPr>
            <a:lvl2pPr lvl="1" rtl="0">
              <a:spcBef>
                <a:spcPts val="0"/>
              </a:spcBef>
              <a:buSzPts val="6000"/>
              <a:buNone/>
              <a:defRPr sz="6000"/>
            </a:lvl2pPr>
            <a:lvl3pPr lvl="2" rtl="0">
              <a:spcBef>
                <a:spcPts val="0"/>
              </a:spcBef>
              <a:buSzPts val="6000"/>
              <a:buNone/>
              <a:defRPr sz="6000"/>
            </a:lvl3pPr>
            <a:lvl4pPr lvl="3" rtl="0">
              <a:spcBef>
                <a:spcPts val="0"/>
              </a:spcBef>
              <a:buSzPts val="6000"/>
              <a:buNone/>
              <a:defRPr sz="6000"/>
            </a:lvl4pPr>
            <a:lvl5pPr lvl="4" rtl="0">
              <a:spcBef>
                <a:spcPts val="0"/>
              </a:spcBef>
              <a:buSzPts val="6000"/>
              <a:buNone/>
              <a:defRPr sz="6000"/>
            </a:lvl5pPr>
            <a:lvl6pPr lvl="5" rtl="0">
              <a:spcBef>
                <a:spcPts val="0"/>
              </a:spcBef>
              <a:buSzPts val="6000"/>
              <a:buNone/>
              <a:defRPr sz="6000"/>
            </a:lvl6pPr>
            <a:lvl7pPr lvl="6" rtl="0">
              <a:spcBef>
                <a:spcPts val="0"/>
              </a:spcBef>
              <a:buSzPts val="6000"/>
              <a:buNone/>
              <a:defRPr sz="6000"/>
            </a:lvl7pPr>
            <a:lvl8pPr lvl="7" rtl="0">
              <a:spcBef>
                <a:spcPts val="0"/>
              </a:spcBef>
              <a:buSzPts val="6000"/>
              <a:buNone/>
              <a:defRPr sz="6000"/>
            </a:lvl8pPr>
            <a:lvl9pPr lvl="8" rtl="0">
              <a:spcBef>
                <a:spcPts val="0"/>
              </a:spcBef>
              <a:buSzPts val="6000"/>
              <a:buNone/>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45"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rIns="91425" wrap="square" tIns="91425"/>
          <a:lstStyle>
            <a:lvl1pPr lvl="0" rtl="0" algn="ctr">
              <a:spcBef>
                <a:spcPts val="0"/>
              </a:spcBef>
              <a:buClr>
                <a:schemeClr val="dk2"/>
              </a:buClr>
              <a:buSzPts val="4200"/>
              <a:buNone/>
              <a:defRPr sz="4200">
                <a:solidFill>
                  <a:schemeClr val="dk2"/>
                </a:solidFill>
              </a:defRPr>
            </a:lvl1pPr>
            <a:lvl2pPr lvl="1" rtl="0" algn="ctr">
              <a:spcBef>
                <a:spcPts val="0"/>
              </a:spcBef>
              <a:buClr>
                <a:schemeClr val="dk2"/>
              </a:buClr>
              <a:buSzPts val="4200"/>
              <a:buNone/>
              <a:defRPr sz="4200">
                <a:solidFill>
                  <a:schemeClr val="dk2"/>
                </a:solidFill>
              </a:defRPr>
            </a:lvl2pPr>
            <a:lvl3pPr lvl="2" rtl="0" algn="ctr">
              <a:spcBef>
                <a:spcPts val="0"/>
              </a:spcBef>
              <a:buClr>
                <a:schemeClr val="dk2"/>
              </a:buClr>
              <a:buSzPts val="4200"/>
              <a:buNone/>
              <a:defRPr sz="4200">
                <a:solidFill>
                  <a:schemeClr val="dk2"/>
                </a:solidFill>
              </a:defRPr>
            </a:lvl3pPr>
            <a:lvl4pPr lvl="3" rtl="0" algn="ctr">
              <a:spcBef>
                <a:spcPts val="0"/>
              </a:spcBef>
              <a:buClr>
                <a:schemeClr val="dk2"/>
              </a:buClr>
              <a:buSzPts val="4200"/>
              <a:buNone/>
              <a:defRPr sz="4200">
                <a:solidFill>
                  <a:schemeClr val="dk2"/>
                </a:solidFill>
              </a:defRPr>
            </a:lvl4pPr>
            <a:lvl5pPr lvl="4" rtl="0" algn="ctr">
              <a:spcBef>
                <a:spcPts val="0"/>
              </a:spcBef>
              <a:buClr>
                <a:schemeClr val="dk2"/>
              </a:buClr>
              <a:buSzPts val="4200"/>
              <a:buNone/>
              <a:defRPr sz="4200">
                <a:solidFill>
                  <a:schemeClr val="dk2"/>
                </a:solidFill>
              </a:defRPr>
            </a:lvl5pPr>
            <a:lvl6pPr lvl="5" rtl="0" algn="ctr">
              <a:spcBef>
                <a:spcPts val="0"/>
              </a:spcBef>
              <a:buClr>
                <a:schemeClr val="dk2"/>
              </a:buClr>
              <a:buSzPts val="4200"/>
              <a:buNone/>
              <a:defRPr sz="4200">
                <a:solidFill>
                  <a:schemeClr val="dk2"/>
                </a:solidFill>
              </a:defRPr>
            </a:lvl6pPr>
            <a:lvl7pPr lvl="6" rtl="0" algn="ctr">
              <a:spcBef>
                <a:spcPts val="0"/>
              </a:spcBef>
              <a:buClr>
                <a:schemeClr val="dk2"/>
              </a:buClr>
              <a:buSzPts val="4200"/>
              <a:buNone/>
              <a:defRPr sz="4200">
                <a:solidFill>
                  <a:schemeClr val="dk2"/>
                </a:solidFill>
              </a:defRPr>
            </a:lvl7pPr>
            <a:lvl8pPr lvl="7" rtl="0" algn="ctr">
              <a:spcBef>
                <a:spcPts val="0"/>
              </a:spcBef>
              <a:buClr>
                <a:schemeClr val="dk2"/>
              </a:buClr>
              <a:buSzPts val="4200"/>
              <a:buNone/>
              <a:defRPr sz="4200">
                <a:solidFill>
                  <a:schemeClr val="dk2"/>
                </a:solidFill>
              </a:defRPr>
            </a:lvl8pPr>
            <a:lvl9pPr lvl="8" rtl="0" algn="ctr">
              <a:spcBef>
                <a:spcPts val="0"/>
              </a:spcBef>
              <a:buClr>
                <a:schemeClr val="dk2"/>
              </a:buClr>
              <a:buSzPts val="4200"/>
              <a:buNone/>
              <a:defRPr sz="4200">
                <a:solidFill>
                  <a:schemeClr val="dk2"/>
                </a:solidFill>
              </a:defRPr>
            </a:lvl9pPr>
          </a:lstStyle>
          <a:p/>
        </p:txBody>
      </p:sp>
      <p:sp>
        <p:nvSpPr>
          <p:cNvPr id="49" name="Shape 49"/>
          <p:cNvSpPr txBox="1"/>
          <p:nvPr>
            <p:ph idx="1" type="subTitle"/>
          </p:nvPr>
        </p:nvSpPr>
        <p:spPr>
          <a:xfrm>
            <a:off x="265500" y="2779467"/>
            <a:ext cx="4045200" cy="1235100"/>
          </a:xfrm>
          <a:prstGeom prst="rect">
            <a:avLst/>
          </a:prstGeom>
        </p:spPr>
        <p:txBody>
          <a:bodyPr anchorCtr="0" anchor="t" bIns="91425" lIns="91425"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rIns="91425" wrap="square" tIns="91425"/>
          <a:lstStyle>
            <a:lvl1pPr lvl="0" rtl="0">
              <a:spcBef>
                <a:spcPts val="0"/>
              </a:spcBef>
              <a:buClr>
                <a:schemeClr val="lt1"/>
              </a:buClr>
              <a:buSzPts val="1800"/>
              <a:buChar char="●"/>
              <a:defRPr>
                <a:solidFill>
                  <a:schemeClr val="lt1"/>
                </a:solidFill>
              </a:defRPr>
            </a:lvl1pPr>
            <a:lvl2pPr lvl="1" rtl="0">
              <a:spcBef>
                <a:spcPts val="0"/>
              </a:spcBef>
              <a:buClr>
                <a:schemeClr val="lt1"/>
              </a:buClr>
              <a:buSzPts val="1400"/>
              <a:buChar char="○"/>
              <a:defRPr>
                <a:solidFill>
                  <a:schemeClr val="lt1"/>
                </a:solidFill>
              </a:defRPr>
            </a:lvl2pPr>
            <a:lvl3pPr lvl="2" rtl="0">
              <a:spcBef>
                <a:spcPts val="0"/>
              </a:spcBef>
              <a:buClr>
                <a:schemeClr val="lt1"/>
              </a:buClr>
              <a:buSzPts val="1400"/>
              <a:buChar char="■"/>
              <a:defRPr>
                <a:solidFill>
                  <a:schemeClr val="lt1"/>
                </a:solidFill>
              </a:defRPr>
            </a:lvl3pPr>
            <a:lvl4pPr lvl="3" rtl="0">
              <a:spcBef>
                <a:spcPts val="0"/>
              </a:spcBef>
              <a:buClr>
                <a:schemeClr val="lt1"/>
              </a:buClr>
              <a:buSzPts val="1400"/>
              <a:buChar char="●"/>
              <a:defRPr>
                <a:solidFill>
                  <a:schemeClr val="lt1"/>
                </a:solidFill>
              </a:defRPr>
            </a:lvl4pPr>
            <a:lvl5pPr lvl="4" rtl="0">
              <a:spcBef>
                <a:spcPts val="0"/>
              </a:spcBef>
              <a:buClr>
                <a:schemeClr val="lt1"/>
              </a:buClr>
              <a:buSzPts val="1400"/>
              <a:buChar char="○"/>
              <a:defRPr>
                <a:solidFill>
                  <a:schemeClr val="lt1"/>
                </a:solidFill>
              </a:defRPr>
            </a:lvl5pPr>
            <a:lvl6pPr lvl="5" rtl="0">
              <a:spcBef>
                <a:spcPts val="0"/>
              </a:spcBef>
              <a:buClr>
                <a:schemeClr val="lt1"/>
              </a:buClr>
              <a:buSzPts val="1400"/>
              <a:buChar char="■"/>
              <a:defRPr>
                <a:solidFill>
                  <a:schemeClr val="lt1"/>
                </a:solidFill>
              </a:defRPr>
            </a:lvl6pPr>
            <a:lvl7pPr lvl="6" rtl="0">
              <a:spcBef>
                <a:spcPts val="0"/>
              </a:spcBef>
              <a:buClr>
                <a:schemeClr val="lt1"/>
              </a:buClr>
              <a:buSzPts val="1400"/>
              <a:buChar char="●"/>
              <a:defRPr>
                <a:solidFill>
                  <a:schemeClr val="lt1"/>
                </a:solidFill>
              </a:defRPr>
            </a:lvl7pPr>
            <a:lvl8pPr lvl="7" rtl="0">
              <a:spcBef>
                <a:spcPts val="0"/>
              </a:spcBef>
              <a:buClr>
                <a:schemeClr val="lt1"/>
              </a:buClr>
              <a:buSzPts val="1400"/>
              <a:buChar char="○"/>
              <a:defRPr>
                <a:solidFill>
                  <a:schemeClr val="lt1"/>
                </a:solidFill>
              </a:defRPr>
            </a:lvl8pPr>
            <a:lvl9pPr lvl="8" rtl="0">
              <a:spcBef>
                <a:spcPts val="0"/>
              </a:spcBef>
              <a:buClr>
                <a:schemeClr val="lt1"/>
              </a:buClr>
              <a:buSzPts val="1400"/>
              <a:buChar cha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rIns="91425" wrap="square" tIns="91425"/>
          <a:lstStyle>
            <a:lvl1pPr lvl="0" rtl="0">
              <a:lnSpc>
                <a:spcPct val="100000"/>
              </a:lnSpc>
              <a:spcBef>
                <a:spcPts val="0"/>
              </a:spcBef>
              <a:spcAft>
                <a:spcPts val="0"/>
              </a:spcAft>
              <a:buClr>
                <a:schemeClr val="lt1"/>
              </a:buClr>
              <a:buSzPts val="12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0"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Relationship Id="rId11" Type="http://schemas.openxmlformats.org/officeDocument/2006/relationships/slideLayout" Target="../slideLayouts/slideLayout31.xml"/><Relationship Id="rId10" Type="http://schemas.openxmlformats.org/officeDocument/2006/relationships/slideLayout" Target="../slideLayouts/slideLayout30.xml"/><Relationship Id="rId12" Type="http://schemas.openxmlformats.org/officeDocument/2006/relationships/theme" Target="../theme/theme4.xml"/><Relationship Id="rId9" Type="http://schemas.openxmlformats.org/officeDocument/2006/relationships/slideLayout" Target="../slideLayouts/slideLayout29.xml"/><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rIns="91425" wrap="square" tIns="91425"/>
          <a:lstStyle>
            <a:lvl1pPr lvl="0" rtl="0">
              <a:spcBef>
                <a:spcPts val="0"/>
              </a:spcBef>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rIns="91425" wrap="square" tIns="91425"/>
          <a:lstStyle>
            <a:lvl1pPr lvl="0" rtl="0">
              <a:lnSpc>
                <a:spcPct val="115000"/>
              </a:lnSpc>
              <a:spcBef>
                <a:spcPts val="0"/>
              </a:spcBef>
              <a:spcAft>
                <a:spcPts val="1600"/>
              </a:spcAft>
              <a:buClr>
                <a:schemeClr val="lt2"/>
              </a:buClr>
              <a:buSzPts val="1800"/>
              <a:buFont typeface="Roboto"/>
              <a:buChar char="●"/>
              <a:defRPr sz="1800">
                <a:solidFill>
                  <a:schemeClr val="lt2"/>
                </a:solidFill>
                <a:latin typeface="Roboto"/>
                <a:ea typeface="Roboto"/>
                <a:cs typeface="Roboto"/>
                <a:sym typeface="Roboto"/>
              </a:defRPr>
            </a:lvl1pPr>
            <a:lvl2pPr lvl="1"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2pPr>
            <a:lvl3pPr lvl="2"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3pPr>
            <a:lvl4pPr lvl="3"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4pPr>
            <a:lvl5pPr lvl="4"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5pPr>
            <a:lvl6pPr lvl="5"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6pPr>
            <a:lvl7pPr lvl="6"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7pPr>
            <a:lvl8pPr lvl="7"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8pPr>
            <a:lvl9pPr lvl="8"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rIns="91425" wrap="square" tIns="91425">
            <a:noAutofit/>
          </a:bodyPr>
          <a:lstStyle/>
          <a:p>
            <a:pPr indent="0" lvl="0" marL="0" rtl="0" algn="r">
              <a:spcBef>
                <a:spcPts val="0"/>
              </a:spcBef>
              <a:buNone/>
            </a:pPr>
            <a:fld id="{00000000-1234-1234-1234-123412341234}" type="slidenum">
              <a:rPr lang="en" sz="1000">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63" name="Shape 63"/>
        <p:cNvGrpSpPr/>
        <p:nvPr/>
      </p:nvGrpSpPr>
      <p:grpSpPr>
        <a:xfrm>
          <a:off x="0" y="0"/>
          <a:ext cx="0" cy="0"/>
          <a:chOff x="0" y="0"/>
          <a:chExt cx="0" cy="0"/>
        </a:xfrm>
      </p:grpSpPr>
      <p:sp>
        <p:nvSpPr>
          <p:cNvPr id="64" name="Shape 64"/>
          <p:cNvSpPr txBox="1"/>
          <p:nvPr>
            <p:ph type="title"/>
          </p:nvPr>
        </p:nvSpPr>
        <p:spPr>
          <a:xfrm>
            <a:off x="311700" y="445025"/>
            <a:ext cx="8520600" cy="623400"/>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1pPr>
            <a:lvl2pPr indent="0" lvl="1" rtl="0">
              <a:spcBef>
                <a:spcPts val="0"/>
              </a:spcBef>
              <a:buClr>
                <a:schemeClr val="dk2"/>
              </a:buClr>
              <a:buSzPts val="3000"/>
              <a:buFont typeface="Raleway"/>
              <a:buNone/>
              <a:defRPr b="1" sz="3000">
                <a:solidFill>
                  <a:schemeClr val="dk2"/>
                </a:solidFill>
                <a:latin typeface="Raleway"/>
                <a:ea typeface="Raleway"/>
                <a:cs typeface="Raleway"/>
                <a:sym typeface="Raleway"/>
              </a:defRPr>
            </a:lvl2pPr>
            <a:lvl3pPr indent="0" lvl="2" rtl="0">
              <a:spcBef>
                <a:spcPts val="0"/>
              </a:spcBef>
              <a:buClr>
                <a:schemeClr val="dk2"/>
              </a:buClr>
              <a:buSzPts val="3000"/>
              <a:buFont typeface="Raleway"/>
              <a:buNone/>
              <a:defRPr b="1" sz="3000">
                <a:solidFill>
                  <a:schemeClr val="dk2"/>
                </a:solidFill>
                <a:latin typeface="Raleway"/>
                <a:ea typeface="Raleway"/>
                <a:cs typeface="Raleway"/>
                <a:sym typeface="Raleway"/>
              </a:defRPr>
            </a:lvl3pPr>
            <a:lvl4pPr indent="0" lvl="3" rtl="0">
              <a:spcBef>
                <a:spcPts val="0"/>
              </a:spcBef>
              <a:buClr>
                <a:schemeClr val="dk2"/>
              </a:buClr>
              <a:buSzPts val="3000"/>
              <a:buFont typeface="Raleway"/>
              <a:buNone/>
              <a:defRPr b="1" sz="3000">
                <a:solidFill>
                  <a:schemeClr val="dk2"/>
                </a:solidFill>
                <a:latin typeface="Raleway"/>
                <a:ea typeface="Raleway"/>
                <a:cs typeface="Raleway"/>
                <a:sym typeface="Raleway"/>
              </a:defRPr>
            </a:lvl4pPr>
            <a:lvl5pPr indent="0" lvl="4" rtl="0">
              <a:spcBef>
                <a:spcPts val="0"/>
              </a:spcBef>
              <a:buClr>
                <a:schemeClr val="dk2"/>
              </a:buClr>
              <a:buSzPts val="3000"/>
              <a:buFont typeface="Raleway"/>
              <a:buNone/>
              <a:defRPr b="1" sz="3000">
                <a:solidFill>
                  <a:schemeClr val="dk2"/>
                </a:solidFill>
                <a:latin typeface="Raleway"/>
                <a:ea typeface="Raleway"/>
                <a:cs typeface="Raleway"/>
                <a:sym typeface="Raleway"/>
              </a:defRPr>
            </a:lvl5pPr>
            <a:lvl6pPr indent="0" lvl="5" rtl="0">
              <a:spcBef>
                <a:spcPts val="0"/>
              </a:spcBef>
              <a:buClr>
                <a:schemeClr val="dk2"/>
              </a:buClr>
              <a:buSzPts val="3000"/>
              <a:buFont typeface="Raleway"/>
              <a:buNone/>
              <a:defRPr b="1" sz="3000">
                <a:solidFill>
                  <a:schemeClr val="dk2"/>
                </a:solidFill>
                <a:latin typeface="Raleway"/>
                <a:ea typeface="Raleway"/>
                <a:cs typeface="Raleway"/>
                <a:sym typeface="Raleway"/>
              </a:defRPr>
            </a:lvl6pPr>
            <a:lvl7pPr indent="0" lvl="6" rtl="0">
              <a:spcBef>
                <a:spcPts val="0"/>
              </a:spcBef>
              <a:buClr>
                <a:schemeClr val="dk2"/>
              </a:buClr>
              <a:buSzPts val="3000"/>
              <a:buFont typeface="Raleway"/>
              <a:buNone/>
              <a:defRPr b="1" sz="3000">
                <a:solidFill>
                  <a:schemeClr val="dk2"/>
                </a:solidFill>
                <a:latin typeface="Raleway"/>
                <a:ea typeface="Raleway"/>
                <a:cs typeface="Raleway"/>
                <a:sym typeface="Raleway"/>
              </a:defRPr>
            </a:lvl7pPr>
            <a:lvl8pPr indent="0" lvl="7" rtl="0">
              <a:spcBef>
                <a:spcPts val="0"/>
              </a:spcBef>
              <a:buClr>
                <a:schemeClr val="dk2"/>
              </a:buClr>
              <a:buSzPts val="3000"/>
              <a:buFont typeface="Raleway"/>
              <a:buNone/>
              <a:defRPr b="1" sz="3000">
                <a:solidFill>
                  <a:schemeClr val="dk2"/>
                </a:solidFill>
                <a:latin typeface="Raleway"/>
                <a:ea typeface="Raleway"/>
                <a:cs typeface="Raleway"/>
                <a:sym typeface="Raleway"/>
              </a:defRPr>
            </a:lvl8pPr>
            <a:lvl9pPr indent="0" lvl="8" rtl="0">
              <a:spcBef>
                <a:spcPts val="0"/>
              </a:spcBef>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65" name="Shape 65"/>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SzPts val="1800"/>
              <a:buFont typeface="Source Sans Pro"/>
              <a:buNone/>
              <a:defRPr b="0" i="0" sz="1800" u="none" cap="none" strike="noStrike">
                <a:solidFill>
                  <a:schemeClr val="lt2"/>
                </a:solidFill>
                <a:latin typeface="Source Sans Pro"/>
                <a:ea typeface="Source Sans Pro"/>
                <a:cs typeface="Source Sans Pro"/>
                <a:sym typeface="Source Sans Pro"/>
              </a:defRPr>
            </a:lvl1pPr>
            <a:lvl2pPr indent="0" lvl="1"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2pPr>
            <a:lvl3pPr indent="0" lvl="2"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3pPr>
            <a:lvl4pPr indent="0" lvl="3"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4pPr>
            <a:lvl5pPr indent="0" lvl="4"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5pPr>
            <a:lvl6pPr indent="0" lvl="5"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6pPr>
            <a:lvl7pPr indent="0" lvl="6"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7pPr>
            <a:lvl8pPr indent="0" lvl="7"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8pPr>
            <a:lvl9pPr indent="0" lvl="8" marL="0" marR="0" rtl="0" algn="l">
              <a:lnSpc>
                <a:spcPct val="115000"/>
              </a:lnSpc>
              <a:spcBef>
                <a:spcPts val="0"/>
              </a:spcBef>
              <a:spcAft>
                <a:spcPts val="1600"/>
              </a:spcAft>
              <a:buClr>
                <a:schemeClr val="lt2"/>
              </a:buClr>
              <a:buSzPts val="1400"/>
              <a:buFont typeface="Source Sans Pro"/>
              <a:buNone/>
              <a:defRPr b="0" i="0" sz="1400" u="none" cap="none" strike="noStrike">
                <a:solidFill>
                  <a:schemeClr val="lt2"/>
                </a:solidFill>
                <a:latin typeface="Source Sans Pro"/>
                <a:ea typeface="Source Sans Pro"/>
                <a:cs typeface="Source Sans Pro"/>
                <a:sym typeface="Source Sans Pro"/>
              </a:defRPr>
            </a:lvl9pPr>
          </a:lstStyle>
          <a:p/>
        </p:txBody>
      </p:sp>
      <p:sp>
        <p:nvSpPr>
          <p:cNvPr id="66" name="Shape 66"/>
          <p:cNvSpPr txBox="1"/>
          <p:nvPr>
            <p:ph idx="12" type="sldNum"/>
          </p:nvPr>
        </p:nvSpPr>
        <p:spPr>
          <a:xfrm>
            <a:off x="8497999" y="4688758"/>
            <a:ext cx="548700" cy="393600"/>
          </a:xfrm>
          <a:prstGeom prst="rect">
            <a:avLst/>
          </a:prstGeom>
          <a:noFill/>
          <a:ln>
            <a:noFill/>
          </a:ln>
        </p:spPr>
        <p:txBody>
          <a:bodyPr anchorCtr="0" anchor="ctr" bIns="91425" lIns="91425" rIns="91425" wrap="square" tIns="91425">
            <a:noAutofit/>
          </a:bodyPr>
          <a:lstStyle/>
          <a:p>
            <a:pPr indent="-63500" lvl="0" marL="0" marR="0" rtl="0" algn="r">
              <a:lnSpc>
                <a:spcPct val="100000"/>
              </a:lnSpc>
              <a:spcBef>
                <a:spcPts val="0"/>
              </a:spcBef>
              <a:spcAft>
                <a:spcPts val="0"/>
              </a:spcAft>
              <a:buClr>
                <a:schemeClr val="lt2"/>
              </a:buClr>
              <a:buSzPts val="1000"/>
              <a:buFont typeface="Source Sans Pro"/>
              <a:buNone/>
            </a:pPr>
            <a:fld id="{00000000-1234-1234-1234-123412341234}" type="slidenum">
              <a:rPr b="0" i="0" lang="en" sz="1000" u="none" cap="none" strike="noStrike">
                <a:solidFill>
                  <a:schemeClr val="lt2"/>
                </a:solidFill>
                <a:latin typeface="Source Sans Pro"/>
                <a:ea typeface="Source Sans Pro"/>
                <a:cs typeface="Source Sans Pro"/>
                <a:sym typeface="Source Sans Pro"/>
              </a:rPr>
              <a:t>‹#›</a:t>
            </a:fld>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lum">
    <p:bg>
      <p:bgPr>
        <a:solidFill>
          <a:schemeClr val="lt1"/>
        </a:solidFill>
      </p:bgPr>
    </p:bg>
    <p:spTree>
      <p:nvGrpSpPr>
        <p:cNvPr id="105" name="Shape 105"/>
        <p:cNvGrpSpPr/>
        <p:nvPr/>
      </p:nvGrpSpPr>
      <p:grpSpPr>
        <a:xfrm>
          <a:off x="0" y="0"/>
          <a:ext cx="0" cy="0"/>
          <a:chOff x="0" y="0"/>
          <a:chExt cx="0" cy="0"/>
        </a:xfrm>
      </p:grpSpPr>
      <p:sp>
        <p:nvSpPr>
          <p:cNvPr id="106" name="Shape 106"/>
          <p:cNvSpPr txBox="1"/>
          <p:nvPr>
            <p:ph type="title"/>
          </p:nvPr>
        </p:nvSpPr>
        <p:spPr>
          <a:xfrm>
            <a:off x="311700" y="445025"/>
            <a:ext cx="8520600" cy="623400"/>
          </a:xfrm>
          <a:prstGeom prst="rect">
            <a:avLst/>
          </a:prstGeom>
          <a:noFill/>
          <a:ln>
            <a:noFill/>
          </a:ln>
        </p:spPr>
        <p:txBody>
          <a:bodyPr anchorCtr="0" anchor="t" bIns="91425" lIns="91425" rIns="91425" wrap="square" tIns="91425"/>
          <a:lstStyle>
            <a:lvl1pPr lvl="0" rtl="0">
              <a:spcBef>
                <a:spcPts val="0"/>
              </a:spcBef>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107" name="Shape 10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rtl="0">
              <a:lnSpc>
                <a:spcPct val="115000"/>
              </a:lnSpc>
              <a:spcBef>
                <a:spcPts val="0"/>
              </a:spcBef>
              <a:spcAft>
                <a:spcPts val="160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lvl="1" rtl="0">
              <a:lnSpc>
                <a:spcPct val="115000"/>
              </a:lnSpc>
              <a:spcBef>
                <a:spcPts val="0"/>
              </a:spcBef>
              <a:spcAft>
                <a:spcPts val="1600"/>
              </a:spcAft>
              <a:buClr>
                <a:schemeClr val="lt2"/>
              </a:buClr>
              <a:buSzPts val="1400"/>
              <a:buFont typeface="Source Sans Pro"/>
              <a:buChar char="○"/>
              <a:defRPr sz="1400">
                <a:solidFill>
                  <a:schemeClr val="lt2"/>
                </a:solidFill>
                <a:latin typeface="Source Sans Pro"/>
                <a:ea typeface="Source Sans Pro"/>
                <a:cs typeface="Source Sans Pro"/>
                <a:sym typeface="Source Sans Pro"/>
              </a:defRPr>
            </a:lvl2pPr>
            <a:lvl3pPr lvl="2" rtl="0">
              <a:lnSpc>
                <a:spcPct val="115000"/>
              </a:lnSpc>
              <a:spcBef>
                <a:spcPts val="0"/>
              </a:spcBef>
              <a:spcAft>
                <a:spcPts val="1600"/>
              </a:spcAft>
              <a:buClr>
                <a:schemeClr val="lt2"/>
              </a:buClr>
              <a:buSzPts val="1400"/>
              <a:buFont typeface="Source Sans Pro"/>
              <a:buChar char="■"/>
              <a:defRPr sz="1400">
                <a:solidFill>
                  <a:schemeClr val="lt2"/>
                </a:solidFill>
                <a:latin typeface="Source Sans Pro"/>
                <a:ea typeface="Source Sans Pro"/>
                <a:cs typeface="Source Sans Pro"/>
                <a:sym typeface="Source Sans Pro"/>
              </a:defRPr>
            </a:lvl3pPr>
            <a:lvl4pPr lvl="3" rtl="0">
              <a:lnSpc>
                <a:spcPct val="115000"/>
              </a:lnSpc>
              <a:spcBef>
                <a:spcPts val="0"/>
              </a:spcBef>
              <a:spcAft>
                <a:spcPts val="1600"/>
              </a:spcAft>
              <a:buClr>
                <a:schemeClr val="lt2"/>
              </a:buClr>
              <a:buSzPts val="1400"/>
              <a:buFont typeface="Source Sans Pro"/>
              <a:buChar char="●"/>
              <a:defRPr sz="1400">
                <a:solidFill>
                  <a:schemeClr val="lt2"/>
                </a:solidFill>
                <a:latin typeface="Source Sans Pro"/>
                <a:ea typeface="Source Sans Pro"/>
                <a:cs typeface="Source Sans Pro"/>
                <a:sym typeface="Source Sans Pro"/>
              </a:defRPr>
            </a:lvl4pPr>
            <a:lvl5pPr lvl="4" rtl="0">
              <a:lnSpc>
                <a:spcPct val="115000"/>
              </a:lnSpc>
              <a:spcBef>
                <a:spcPts val="0"/>
              </a:spcBef>
              <a:spcAft>
                <a:spcPts val="1600"/>
              </a:spcAft>
              <a:buClr>
                <a:schemeClr val="lt2"/>
              </a:buClr>
              <a:buSzPts val="1400"/>
              <a:buFont typeface="Source Sans Pro"/>
              <a:buChar char="○"/>
              <a:defRPr sz="1400">
                <a:solidFill>
                  <a:schemeClr val="lt2"/>
                </a:solidFill>
                <a:latin typeface="Source Sans Pro"/>
                <a:ea typeface="Source Sans Pro"/>
                <a:cs typeface="Source Sans Pro"/>
                <a:sym typeface="Source Sans Pro"/>
              </a:defRPr>
            </a:lvl5pPr>
            <a:lvl6pPr lvl="5" rtl="0">
              <a:lnSpc>
                <a:spcPct val="115000"/>
              </a:lnSpc>
              <a:spcBef>
                <a:spcPts val="0"/>
              </a:spcBef>
              <a:spcAft>
                <a:spcPts val="1600"/>
              </a:spcAft>
              <a:buClr>
                <a:schemeClr val="lt2"/>
              </a:buClr>
              <a:buSzPts val="1400"/>
              <a:buFont typeface="Source Sans Pro"/>
              <a:buChar char="■"/>
              <a:defRPr sz="1400">
                <a:solidFill>
                  <a:schemeClr val="lt2"/>
                </a:solidFill>
                <a:latin typeface="Source Sans Pro"/>
                <a:ea typeface="Source Sans Pro"/>
                <a:cs typeface="Source Sans Pro"/>
                <a:sym typeface="Source Sans Pro"/>
              </a:defRPr>
            </a:lvl6pPr>
            <a:lvl7pPr lvl="6" rtl="0">
              <a:lnSpc>
                <a:spcPct val="115000"/>
              </a:lnSpc>
              <a:spcBef>
                <a:spcPts val="0"/>
              </a:spcBef>
              <a:spcAft>
                <a:spcPts val="1600"/>
              </a:spcAft>
              <a:buClr>
                <a:schemeClr val="lt2"/>
              </a:buClr>
              <a:buSzPts val="1400"/>
              <a:buFont typeface="Source Sans Pro"/>
              <a:buChar char="●"/>
              <a:defRPr sz="1400">
                <a:solidFill>
                  <a:schemeClr val="lt2"/>
                </a:solidFill>
                <a:latin typeface="Source Sans Pro"/>
                <a:ea typeface="Source Sans Pro"/>
                <a:cs typeface="Source Sans Pro"/>
                <a:sym typeface="Source Sans Pro"/>
              </a:defRPr>
            </a:lvl7pPr>
            <a:lvl8pPr lvl="7" rtl="0">
              <a:lnSpc>
                <a:spcPct val="115000"/>
              </a:lnSpc>
              <a:spcBef>
                <a:spcPts val="0"/>
              </a:spcBef>
              <a:spcAft>
                <a:spcPts val="1600"/>
              </a:spcAft>
              <a:buClr>
                <a:schemeClr val="lt2"/>
              </a:buClr>
              <a:buSzPts val="1400"/>
              <a:buFont typeface="Source Sans Pro"/>
              <a:buChar char="○"/>
              <a:defRPr sz="1400">
                <a:solidFill>
                  <a:schemeClr val="lt2"/>
                </a:solidFill>
                <a:latin typeface="Source Sans Pro"/>
                <a:ea typeface="Source Sans Pro"/>
                <a:cs typeface="Source Sans Pro"/>
                <a:sym typeface="Source Sans Pro"/>
              </a:defRPr>
            </a:lvl8pPr>
            <a:lvl9pPr lvl="8" rtl="0">
              <a:lnSpc>
                <a:spcPct val="115000"/>
              </a:lnSpc>
              <a:spcBef>
                <a:spcPts val="0"/>
              </a:spcBef>
              <a:spcAft>
                <a:spcPts val="1600"/>
              </a:spcAft>
              <a:buClr>
                <a:schemeClr val="lt2"/>
              </a:buClr>
              <a:buSzPts val="1400"/>
              <a:buFont typeface="Source Sans Pro"/>
              <a:buChar char="■"/>
              <a:defRPr sz="1400">
                <a:solidFill>
                  <a:schemeClr val="lt2"/>
                </a:solidFill>
                <a:latin typeface="Source Sans Pro"/>
                <a:ea typeface="Source Sans Pro"/>
                <a:cs typeface="Source Sans Pro"/>
                <a:sym typeface="Source Sans Pro"/>
              </a:defRPr>
            </a:lvl9pPr>
          </a:lstStyle>
          <a:p/>
        </p:txBody>
      </p:sp>
      <p:sp>
        <p:nvSpPr>
          <p:cNvPr id="108" name="Shape 108"/>
          <p:cNvSpPr txBox="1"/>
          <p:nvPr>
            <p:ph idx="12" type="sldNum"/>
          </p:nvPr>
        </p:nvSpPr>
        <p:spPr>
          <a:xfrm>
            <a:off x="8497999" y="4688759"/>
            <a:ext cx="548700" cy="393600"/>
          </a:xfrm>
          <a:prstGeom prst="rect">
            <a:avLst/>
          </a:prstGeom>
          <a:noFill/>
          <a:ln>
            <a:noFill/>
          </a:ln>
        </p:spPr>
        <p:txBody>
          <a:bodyPr anchorCtr="0" anchor="ctr" bIns="91425" lIns="91425" rIns="91425" wrap="square" tIns="91425">
            <a:noAutofit/>
          </a:bodyPr>
          <a:lstStyle/>
          <a:p>
            <a:pPr indent="0" lvl="0" marL="0" rtl="0" algn="r">
              <a:spcBef>
                <a:spcPts val="0"/>
              </a:spcBef>
              <a:buNone/>
            </a:pPr>
            <a:fld id="{00000000-1234-1234-1234-123412341234}" type="slidenum">
              <a:rPr lang="en" sz="1000">
                <a:solidFill>
                  <a:schemeClr val="lt2"/>
                </a:solidFill>
                <a:latin typeface="Source Sans Pro"/>
                <a:ea typeface="Source Sans Pro"/>
                <a:cs typeface="Source Sans Pro"/>
                <a:sym typeface="Source Sans Pro"/>
              </a:rPr>
              <a:t>‹#›</a:t>
            </a:fld>
          </a:p>
        </p:txBody>
      </p:sp>
    </p:spTree>
  </p:cSld>
  <p:clrMap accent1="accent1" accent2="accent2" accent3="accent3" accent4="accent4" accent5="accent5" accent6="accent6" bg1="lt1" bg2="dk2" tx1="dk1" tx2="lt2" folHlink="folHlink" hlink="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hyperlink" Target="http://graphicriver.net/collections/5204961-business-presentation?ref=LouisTwelve-Design" TargetMode="External"/><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8.jpg"/><Relationship Id="rId7"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www.vikrambajaj.me/bigdat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6.jp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3.jpg"/><Relationship Id="rId10" Type="http://schemas.openxmlformats.org/officeDocument/2006/relationships/image" Target="../media/image11.png"/><Relationship Id="rId9" Type="http://schemas.openxmlformats.org/officeDocument/2006/relationships/image" Target="../media/image9.jpg"/><Relationship Id="rId5" Type="http://schemas.openxmlformats.org/officeDocument/2006/relationships/image" Target="../media/image5.png"/><Relationship Id="rId6" Type="http://schemas.openxmlformats.org/officeDocument/2006/relationships/image" Target="../media/image12.png"/><Relationship Id="rId7" Type="http://schemas.openxmlformats.org/officeDocument/2006/relationships/image" Target="../media/image19.png"/><Relationship Id="rId8"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0.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ctrTitle"/>
          </p:nvPr>
        </p:nvSpPr>
        <p:spPr>
          <a:xfrm>
            <a:off x="488695" y="171569"/>
            <a:ext cx="8166600" cy="1172700"/>
          </a:xfrm>
          <a:prstGeom prst="rect">
            <a:avLst/>
          </a:prstGeom>
          <a:noFill/>
          <a:ln>
            <a:noFill/>
          </a:ln>
        </p:spPr>
        <p:txBody>
          <a:bodyPr anchorCtr="0" anchor="b" bIns="91425" lIns="91425" rIns="91425" wrap="square" tIns="91425">
            <a:noAutofit/>
          </a:bodyPr>
          <a:lstStyle/>
          <a:p>
            <a:pPr indent="-25400" lvl="0" marL="0" rtl="0">
              <a:spcBef>
                <a:spcPts val="0"/>
              </a:spcBef>
              <a:buClr>
                <a:schemeClr val="dk2"/>
              </a:buClr>
              <a:buSzPts val="400"/>
              <a:buFont typeface="Arial"/>
              <a:buNone/>
            </a:pPr>
            <a:r>
              <a:rPr lang="en" sz="3000">
                <a:latin typeface="Merriweather"/>
                <a:ea typeface="Merriweather"/>
                <a:cs typeface="Merriweather"/>
                <a:sym typeface="Merriweather"/>
              </a:rPr>
              <a:t>Climate Change</a:t>
            </a:r>
            <a:r>
              <a:rPr lang="en" sz="3000">
                <a:latin typeface="Merriweather"/>
                <a:ea typeface="Merriweather"/>
                <a:cs typeface="Merriweather"/>
                <a:sym typeface="Merriweather"/>
              </a:rPr>
              <a:t> and its Impact on Health</a:t>
            </a:r>
          </a:p>
          <a:p>
            <a:pPr indent="-127000" lvl="0" marL="0" marR="0" rtl="0" algn="ctr">
              <a:lnSpc>
                <a:spcPct val="100000"/>
              </a:lnSpc>
              <a:spcBef>
                <a:spcPts val="0"/>
              </a:spcBef>
              <a:spcAft>
                <a:spcPts val="0"/>
              </a:spcAft>
              <a:buClr>
                <a:schemeClr val="dk2"/>
              </a:buClr>
              <a:buSzPts val="2000"/>
              <a:buFont typeface="Raleway"/>
              <a:buNone/>
            </a:pPr>
            <a:r>
              <a:t/>
            </a:r>
            <a:endParaRPr sz="3000">
              <a:latin typeface="Cambria"/>
              <a:ea typeface="Cambria"/>
              <a:cs typeface="Cambria"/>
              <a:sym typeface="Cambria"/>
            </a:endParaRPr>
          </a:p>
        </p:txBody>
      </p:sp>
      <p:sp>
        <p:nvSpPr>
          <p:cNvPr id="159" name="Shape 159"/>
          <p:cNvSpPr txBox="1"/>
          <p:nvPr/>
        </p:nvSpPr>
        <p:spPr>
          <a:xfrm>
            <a:off x="3295507" y="1237087"/>
            <a:ext cx="3010200" cy="418800"/>
          </a:xfrm>
          <a:prstGeom prst="rect">
            <a:avLst/>
          </a:prstGeom>
          <a:noFill/>
          <a:ln>
            <a:noFill/>
          </a:ln>
        </p:spPr>
        <p:txBody>
          <a:bodyPr anchorCtr="0" anchor="t" bIns="91425" lIns="91425" rIns="91425" wrap="square" tIns="91425">
            <a:noAutofit/>
          </a:bodyPr>
          <a:lstStyle/>
          <a:p>
            <a:pPr indent="-152400" lvl="0" marL="0" marR="0" rtl="0" algn="l">
              <a:lnSpc>
                <a:spcPct val="100000"/>
              </a:lnSpc>
              <a:spcBef>
                <a:spcPts val="0"/>
              </a:spcBef>
              <a:spcAft>
                <a:spcPts val="0"/>
              </a:spcAft>
              <a:buClr>
                <a:srgbClr val="000000"/>
              </a:buClr>
              <a:buSzPts val="2400"/>
              <a:buFont typeface="Georgia"/>
              <a:buNone/>
            </a:pPr>
            <a:r>
              <a:rPr b="1" lang="en" sz="2400">
                <a:latin typeface="Georgia"/>
                <a:ea typeface="Georgia"/>
                <a:cs typeface="Georgia"/>
                <a:sym typeface="Georgia"/>
              </a:rPr>
              <a:t>The Team</a:t>
            </a:r>
          </a:p>
        </p:txBody>
      </p:sp>
      <p:sp>
        <p:nvSpPr>
          <p:cNvPr id="160" name="Shape 160"/>
          <p:cNvSpPr txBox="1"/>
          <p:nvPr/>
        </p:nvSpPr>
        <p:spPr>
          <a:xfrm>
            <a:off x="78525" y="3658175"/>
            <a:ext cx="2548500" cy="1230300"/>
          </a:xfrm>
          <a:prstGeom prst="rect">
            <a:avLst/>
          </a:prstGeom>
          <a:noFill/>
          <a:ln>
            <a:noFill/>
          </a:ln>
        </p:spPr>
        <p:txBody>
          <a:bodyPr anchorCtr="0" anchor="t" bIns="91425" lIns="91425" rIns="91425" wrap="square" tIns="91425">
            <a:noAutofit/>
          </a:bodyPr>
          <a:lstStyle/>
          <a:p>
            <a:pPr indent="-88900" lvl="0" marL="0" marR="0" rtl="0" algn="ctr">
              <a:lnSpc>
                <a:spcPct val="100000"/>
              </a:lnSpc>
              <a:spcBef>
                <a:spcPts val="0"/>
              </a:spcBef>
              <a:spcAft>
                <a:spcPts val="0"/>
              </a:spcAft>
              <a:buClr>
                <a:srgbClr val="FFFFFF"/>
              </a:buClr>
              <a:buSzPts val="1400"/>
              <a:buFont typeface="Arial"/>
              <a:buNone/>
            </a:pPr>
            <a:r>
              <a:rPr lang="en" sz="1400">
                <a:solidFill>
                  <a:srgbClr val="FFFFFF"/>
                </a:solidFill>
              </a:rPr>
              <a:t>Vikram Sunil Bajaj (vsb259)</a:t>
            </a:r>
            <a:br>
              <a:rPr b="0" i="0" lang="en" sz="1400" u="none" cap="none" strike="noStrike">
                <a:solidFill>
                  <a:srgbClr val="FFFFFF"/>
                </a:solidFill>
                <a:latin typeface="Arial"/>
                <a:ea typeface="Arial"/>
                <a:cs typeface="Arial"/>
                <a:sym typeface="Arial"/>
              </a:rPr>
            </a:br>
            <a:r>
              <a:rPr b="0" i="0" lang="en" sz="1400" u="none" cap="none" strike="noStrike">
                <a:solidFill>
                  <a:srgbClr val="FFFFFF"/>
                </a:solidFill>
                <a:latin typeface="Arial"/>
                <a:ea typeface="Arial"/>
                <a:cs typeface="Arial"/>
                <a:sym typeface="Arial"/>
              </a:rPr>
              <a:t>MS, Computer Science</a:t>
            </a:r>
          </a:p>
        </p:txBody>
      </p:sp>
      <p:sp>
        <p:nvSpPr>
          <p:cNvPr id="161" name="Shape 161"/>
          <p:cNvSpPr txBox="1"/>
          <p:nvPr/>
        </p:nvSpPr>
        <p:spPr>
          <a:xfrm>
            <a:off x="3281859" y="3658147"/>
            <a:ext cx="2141700" cy="837600"/>
          </a:xfrm>
          <a:prstGeom prst="rect">
            <a:avLst/>
          </a:prstGeom>
          <a:noFill/>
          <a:ln>
            <a:noFill/>
          </a:ln>
        </p:spPr>
        <p:txBody>
          <a:bodyPr anchorCtr="0" anchor="t" bIns="91425" lIns="91425" rIns="91425" wrap="square" tIns="91425">
            <a:noAutofit/>
          </a:bodyPr>
          <a:lstStyle/>
          <a:p>
            <a:pPr indent="-88900" lvl="0" marL="0" marR="0" rtl="0" algn="ctr">
              <a:lnSpc>
                <a:spcPct val="100000"/>
              </a:lnSpc>
              <a:spcBef>
                <a:spcPts val="0"/>
              </a:spcBef>
              <a:spcAft>
                <a:spcPts val="0"/>
              </a:spcAft>
              <a:buClr>
                <a:schemeClr val="dk2"/>
              </a:buClr>
              <a:buSzPts val="1400"/>
              <a:buFont typeface="Arial"/>
              <a:buNone/>
            </a:pPr>
            <a:r>
              <a:rPr b="0" i="0" lang="en" sz="1400" u="none" cap="none" strike="noStrike">
                <a:solidFill>
                  <a:srgbClr val="F3F3F3"/>
                </a:solidFill>
                <a:latin typeface="Arial"/>
                <a:ea typeface="Arial"/>
                <a:cs typeface="Arial"/>
                <a:sym typeface="Arial"/>
              </a:rPr>
              <a:t>Titash Mandal</a:t>
            </a:r>
            <a:r>
              <a:rPr lang="en">
                <a:solidFill>
                  <a:srgbClr val="F3F3F3"/>
                </a:solidFill>
              </a:rPr>
              <a:t> (tm2761)</a:t>
            </a:r>
            <a:br>
              <a:rPr b="0" i="0" lang="en" sz="1400" u="none" cap="none" strike="noStrike">
                <a:solidFill>
                  <a:srgbClr val="F3F3F3"/>
                </a:solidFill>
                <a:latin typeface="Arial"/>
                <a:ea typeface="Arial"/>
                <a:cs typeface="Arial"/>
                <a:sym typeface="Arial"/>
              </a:rPr>
            </a:br>
            <a:r>
              <a:rPr b="0" i="0" lang="en" sz="1400" u="none" cap="none" strike="noStrike">
                <a:solidFill>
                  <a:srgbClr val="F3F3F3"/>
                </a:solidFill>
                <a:latin typeface="Arial"/>
                <a:ea typeface="Arial"/>
                <a:cs typeface="Arial"/>
                <a:sym typeface="Arial"/>
              </a:rPr>
              <a:t>MS, Computer Science</a:t>
            </a:r>
          </a:p>
        </p:txBody>
      </p:sp>
      <p:sp>
        <p:nvSpPr>
          <p:cNvPr id="162" name="Shape 162"/>
          <p:cNvSpPr/>
          <p:nvPr/>
        </p:nvSpPr>
        <p:spPr>
          <a:xfrm>
            <a:off x="577307" y="1925887"/>
            <a:ext cx="1339200" cy="1334700"/>
          </a:xfrm>
          <a:prstGeom prst="ellipse">
            <a:avLst/>
          </a:prstGeom>
          <a:solidFill>
            <a:schemeClr val="lt1"/>
          </a:solidFill>
          <a:ln cap="flat" cmpd="sng" w="25400">
            <a:solidFill>
              <a:srgbClr val="252525"/>
            </a:solidFill>
            <a:prstDash val="solid"/>
            <a:round/>
            <a:headEnd len="med" w="med" type="none"/>
            <a:tailEnd len="med" w="med" type="none"/>
          </a:ln>
        </p:spPr>
        <p:txBody>
          <a:bodyPr anchorCtr="0" anchor="ctr" bIns="45700" lIns="91425" rIns="91425" wrap="square" tIns="45700">
            <a:noAutofit/>
          </a:bodyPr>
          <a:lstStyle/>
          <a:p>
            <a:pPr indent="-8890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63" name="Shape 163">
            <a:hlinkClick r:id="rId3"/>
          </p:cNvPr>
          <p:cNvPicPr preferRelativeResize="0"/>
          <p:nvPr/>
        </p:nvPicPr>
        <p:blipFill>
          <a:blip r:embed="rId4">
            <a:alphaModFix/>
          </a:blip>
          <a:stretch>
            <a:fillRect/>
          </a:stretch>
        </p:blipFill>
        <p:spPr>
          <a:xfrm>
            <a:off x="7966128" y="4286072"/>
            <a:ext cx="1102468" cy="750544"/>
          </a:xfrm>
          <a:prstGeom prst="rect">
            <a:avLst/>
          </a:prstGeom>
          <a:noFill/>
          <a:ln>
            <a:noFill/>
          </a:ln>
        </p:spPr>
      </p:pic>
      <p:sp>
        <p:nvSpPr>
          <p:cNvPr id="164" name="Shape 164"/>
          <p:cNvSpPr txBox="1"/>
          <p:nvPr/>
        </p:nvSpPr>
        <p:spPr>
          <a:xfrm>
            <a:off x="6316575" y="3597100"/>
            <a:ext cx="2390400" cy="1230300"/>
          </a:xfrm>
          <a:prstGeom prst="rect">
            <a:avLst/>
          </a:prstGeom>
          <a:noFill/>
          <a:ln>
            <a:noFill/>
          </a:ln>
        </p:spPr>
        <p:txBody>
          <a:bodyPr anchorCtr="0" anchor="t" bIns="91425" lIns="91425" rIns="91425" wrap="square" tIns="91425">
            <a:noAutofit/>
          </a:bodyPr>
          <a:lstStyle/>
          <a:p>
            <a:pPr indent="-88900" lvl="0" marL="0" marR="0" rtl="0" algn="ctr">
              <a:lnSpc>
                <a:spcPct val="100000"/>
              </a:lnSpc>
              <a:spcBef>
                <a:spcPts val="0"/>
              </a:spcBef>
              <a:spcAft>
                <a:spcPts val="0"/>
              </a:spcAft>
              <a:buClr>
                <a:srgbClr val="FFFFFF"/>
              </a:buClr>
              <a:buSzPts val="1400"/>
              <a:buFont typeface="Arial"/>
              <a:buNone/>
            </a:pPr>
            <a:r>
              <a:rPr lang="en" sz="1400">
                <a:solidFill>
                  <a:srgbClr val="FFFFFF"/>
                </a:solidFill>
              </a:rPr>
              <a:t>Ameya Shanbhag (avs431)</a:t>
            </a:r>
            <a:br>
              <a:rPr b="0" i="0" lang="en" sz="1400" u="none" cap="none" strike="noStrike">
                <a:solidFill>
                  <a:srgbClr val="FFFFFF"/>
                </a:solidFill>
                <a:latin typeface="Arial"/>
                <a:ea typeface="Arial"/>
                <a:cs typeface="Arial"/>
                <a:sym typeface="Arial"/>
              </a:rPr>
            </a:br>
            <a:r>
              <a:rPr b="0" i="0" lang="en" sz="1400" u="none" cap="none" strike="noStrike">
                <a:solidFill>
                  <a:srgbClr val="FFFFFF"/>
                </a:solidFill>
                <a:latin typeface="Arial"/>
                <a:ea typeface="Arial"/>
                <a:cs typeface="Arial"/>
                <a:sym typeface="Arial"/>
              </a:rPr>
              <a:t>MS, Computer Science</a:t>
            </a:r>
          </a:p>
        </p:txBody>
      </p:sp>
      <p:pic>
        <p:nvPicPr>
          <p:cNvPr id="165" name="Shape 165"/>
          <p:cNvPicPr preferRelativeResize="0"/>
          <p:nvPr/>
        </p:nvPicPr>
        <p:blipFill>
          <a:blip r:embed="rId5">
            <a:alphaModFix/>
          </a:blip>
          <a:stretch>
            <a:fillRect/>
          </a:stretch>
        </p:blipFill>
        <p:spPr>
          <a:xfrm>
            <a:off x="6806850" y="2005375"/>
            <a:ext cx="1339200" cy="1466200"/>
          </a:xfrm>
          <a:prstGeom prst="rect">
            <a:avLst/>
          </a:prstGeom>
          <a:noFill/>
          <a:ln>
            <a:noFill/>
          </a:ln>
        </p:spPr>
      </p:pic>
      <p:pic>
        <p:nvPicPr>
          <p:cNvPr id="166" name="Shape 166"/>
          <p:cNvPicPr preferRelativeResize="0"/>
          <p:nvPr/>
        </p:nvPicPr>
        <p:blipFill>
          <a:blip r:embed="rId6">
            <a:alphaModFix/>
          </a:blip>
          <a:stretch>
            <a:fillRect/>
          </a:stretch>
        </p:blipFill>
        <p:spPr>
          <a:xfrm>
            <a:off x="476150" y="1860125"/>
            <a:ext cx="1541500" cy="1572050"/>
          </a:xfrm>
          <a:prstGeom prst="rect">
            <a:avLst/>
          </a:prstGeom>
          <a:noFill/>
          <a:ln>
            <a:noFill/>
          </a:ln>
        </p:spPr>
      </p:pic>
      <p:pic>
        <p:nvPicPr>
          <p:cNvPr id="167" name="Shape 167"/>
          <p:cNvPicPr preferRelativeResize="0"/>
          <p:nvPr/>
        </p:nvPicPr>
        <p:blipFill>
          <a:blip r:embed="rId7">
            <a:alphaModFix/>
          </a:blip>
          <a:stretch>
            <a:fillRect/>
          </a:stretch>
        </p:blipFill>
        <p:spPr>
          <a:xfrm>
            <a:off x="3530550" y="1975675"/>
            <a:ext cx="1279849" cy="1525601"/>
          </a:xfrm>
          <a:prstGeom prst="rect">
            <a:avLst/>
          </a:prstGeom>
          <a:noFill/>
          <a:ln>
            <a:noFill/>
          </a:ln>
        </p:spPr>
      </p:pic>
    </p:spTree>
  </p:cSld>
  <p:clrMapOvr>
    <a:masterClrMapping/>
  </p:clrMapOvr>
  <p:transition spd="slow">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74EA7"/>
        </a:solidFill>
      </p:bgPr>
    </p:bg>
    <p:spTree>
      <p:nvGrpSpPr>
        <p:cNvPr id="278" name="Shape 278"/>
        <p:cNvGrpSpPr/>
        <p:nvPr/>
      </p:nvGrpSpPr>
      <p:grpSpPr>
        <a:xfrm>
          <a:off x="0" y="0"/>
          <a:ext cx="0" cy="0"/>
          <a:chOff x="0" y="0"/>
          <a:chExt cx="0" cy="0"/>
        </a:xfrm>
      </p:grpSpPr>
      <p:sp>
        <p:nvSpPr>
          <p:cNvPr id="279" name="Shape 279"/>
          <p:cNvSpPr txBox="1"/>
          <p:nvPr>
            <p:ph type="title"/>
          </p:nvPr>
        </p:nvSpPr>
        <p:spPr>
          <a:xfrm>
            <a:off x="98250" y="16350"/>
            <a:ext cx="8826600" cy="602700"/>
          </a:xfrm>
          <a:prstGeom prst="rect">
            <a:avLst/>
          </a:prstGeom>
        </p:spPr>
        <p:txBody>
          <a:bodyPr anchorCtr="0" anchor="ctr" bIns="91425" lIns="91425" rIns="91425" wrap="square" tIns="91425">
            <a:noAutofit/>
          </a:bodyPr>
          <a:lstStyle/>
          <a:p>
            <a:pPr indent="0" lvl="0" marL="0" algn="ctr">
              <a:spcBef>
                <a:spcPts val="0"/>
              </a:spcBef>
              <a:buNone/>
            </a:pPr>
            <a:r>
              <a:rPr lang="en"/>
              <a:t>PREDICTED TEMPERATURE VALUES BASED ON POLLUTION LEVELS</a:t>
            </a:r>
          </a:p>
        </p:txBody>
      </p:sp>
      <p:pic>
        <p:nvPicPr>
          <p:cNvPr id="280" name="Shape 280"/>
          <p:cNvPicPr preferRelativeResize="0"/>
          <p:nvPr/>
        </p:nvPicPr>
        <p:blipFill>
          <a:blip r:embed="rId3">
            <a:alphaModFix/>
          </a:blip>
          <a:stretch>
            <a:fillRect/>
          </a:stretch>
        </p:blipFill>
        <p:spPr>
          <a:xfrm>
            <a:off x="803075" y="781000"/>
            <a:ext cx="6912175" cy="4219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74EA7"/>
        </a:solidFill>
      </p:bgPr>
    </p:bg>
    <p:spTree>
      <p:nvGrpSpPr>
        <p:cNvPr id="284" name="Shape 284"/>
        <p:cNvGrpSpPr/>
        <p:nvPr/>
      </p:nvGrpSpPr>
      <p:grpSpPr>
        <a:xfrm>
          <a:off x="0" y="0"/>
          <a:ext cx="0" cy="0"/>
          <a:chOff x="0" y="0"/>
          <a:chExt cx="0" cy="0"/>
        </a:xfrm>
      </p:grpSpPr>
      <p:pic>
        <p:nvPicPr>
          <p:cNvPr id="285" name="Shape 285"/>
          <p:cNvPicPr preferRelativeResize="0"/>
          <p:nvPr/>
        </p:nvPicPr>
        <p:blipFill>
          <a:blip r:embed="rId3">
            <a:alphaModFix/>
          </a:blip>
          <a:stretch>
            <a:fillRect/>
          </a:stretch>
        </p:blipFill>
        <p:spPr>
          <a:xfrm>
            <a:off x="1115700" y="152400"/>
            <a:ext cx="6810580" cy="483869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74EA7"/>
        </a:solidFill>
      </p:bgPr>
    </p:bg>
    <p:spTree>
      <p:nvGrpSpPr>
        <p:cNvPr id="289" name="Shape 289"/>
        <p:cNvGrpSpPr/>
        <p:nvPr/>
      </p:nvGrpSpPr>
      <p:grpSpPr>
        <a:xfrm>
          <a:off x="0" y="0"/>
          <a:ext cx="0" cy="0"/>
          <a:chOff x="0" y="0"/>
          <a:chExt cx="0" cy="0"/>
        </a:xfrm>
      </p:grpSpPr>
      <p:pic>
        <p:nvPicPr>
          <p:cNvPr id="290" name="Shape 290"/>
          <p:cNvPicPr preferRelativeResize="0"/>
          <p:nvPr/>
        </p:nvPicPr>
        <p:blipFill>
          <a:blip r:embed="rId3">
            <a:alphaModFix/>
          </a:blip>
          <a:stretch>
            <a:fillRect/>
          </a:stretch>
        </p:blipFill>
        <p:spPr>
          <a:xfrm>
            <a:off x="1248374" y="291650"/>
            <a:ext cx="7185448" cy="437462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74EA7"/>
        </a:solidFill>
      </p:bgPr>
    </p:bg>
    <p:spTree>
      <p:nvGrpSpPr>
        <p:cNvPr id="294" name="Shape 294"/>
        <p:cNvGrpSpPr/>
        <p:nvPr/>
      </p:nvGrpSpPr>
      <p:grpSpPr>
        <a:xfrm>
          <a:off x="0" y="0"/>
          <a:ext cx="0" cy="0"/>
          <a:chOff x="0" y="0"/>
          <a:chExt cx="0" cy="0"/>
        </a:xfrm>
      </p:grpSpPr>
      <p:sp>
        <p:nvSpPr>
          <p:cNvPr id="295" name="Shape 295"/>
          <p:cNvSpPr txBox="1"/>
          <p:nvPr>
            <p:ph type="title"/>
          </p:nvPr>
        </p:nvSpPr>
        <p:spPr>
          <a:xfrm>
            <a:off x="98250" y="16350"/>
            <a:ext cx="8826600" cy="602700"/>
          </a:xfrm>
          <a:prstGeom prst="rect">
            <a:avLst/>
          </a:prstGeom>
        </p:spPr>
        <p:txBody>
          <a:bodyPr anchorCtr="0" anchor="ctr" bIns="91425" lIns="91425" rIns="91425" wrap="square" tIns="91425">
            <a:noAutofit/>
          </a:bodyPr>
          <a:lstStyle/>
          <a:p>
            <a:pPr indent="0" lvl="0" marL="0" algn="ctr">
              <a:spcBef>
                <a:spcPts val="0"/>
              </a:spcBef>
              <a:buNone/>
            </a:pPr>
            <a:r>
              <a:rPr lang="en"/>
              <a:t>REAL TIME TWITTER SENTIMENT ANALYSIS FOR “CLIMATE CHANGE”</a:t>
            </a:r>
          </a:p>
        </p:txBody>
      </p:sp>
      <p:sp>
        <p:nvSpPr>
          <p:cNvPr id="296" name="Shape 296"/>
          <p:cNvSpPr txBox="1"/>
          <p:nvPr/>
        </p:nvSpPr>
        <p:spPr>
          <a:xfrm>
            <a:off x="73800" y="845700"/>
            <a:ext cx="8875500" cy="4173600"/>
          </a:xfrm>
          <a:prstGeom prst="rect">
            <a:avLst/>
          </a:prstGeom>
          <a:noFill/>
          <a:ln>
            <a:noFill/>
          </a:ln>
        </p:spPr>
        <p:txBody>
          <a:bodyPr anchorCtr="0" anchor="t" bIns="91425" lIns="91425" rIns="91425" wrap="square" tIns="91425">
            <a:noAutofit/>
          </a:bodyPr>
          <a:lstStyle/>
          <a:p>
            <a:pPr indent="-317500" lvl="0" marL="457200" rtl="0">
              <a:spcBef>
                <a:spcPts val="0"/>
              </a:spcBef>
              <a:buSzPts val="1400"/>
              <a:buFont typeface="Times New Roman"/>
              <a:buChar char="●"/>
            </a:pPr>
            <a:r>
              <a:rPr lang="en">
                <a:latin typeface="Times New Roman"/>
                <a:ea typeface="Times New Roman"/>
                <a:cs typeface="Times New Roman"/>
                <a:sym typeface="Times New Roman"/>
              </a:rPr>
              <a:t>Disruptive climate events are often reflected in social media. Monitoring changes in these sentiments during and after the disasters can reveal awareness of people with respect to climate change and mental health.</a:t>
            </a:r>
          </a:p>
          <a:p>
            <a:pPr indent="0" lvl="0" marL="0" rtl="0">
              <a:spcBef>
                <a:spcPts val="0"/>
              </a:spcBef>
              <a:buNone/>
            </a:pPr>
            <a:r>
              <a:t/>
            </a:r>
            <a:endParaRPr>
              <a:latin typeface="Times New Roman"/>
              <a:ea typeface="Times New Roman"/>
              <a:cs typeface="Times New Roman"/>
              <a:sym typeface="Times New Roman"/>
            </a:endParaRPr>
          </a:p>
          <a:p>
            <a:pPr indent="-317500" lvl="0" marL="457200" rtl="0">
              <a:spcBef>
                <a:spcPts val="0"/>
              </a:spcBef>
              <a:buSzPts val="1400"/>
              <a:buFont typeface="Times New Roman"/>
              <a:buChar char="●"/>
            </a:pPr>
            <a:r>
              <a:rPr lang="en">
                <a:latin typeface="Times New Roman"/>
                <a:ea typeface="Times New Roman"/>
                <a:cs typeface="Times New Roman"/>
                <a:sym typeface="Times New Roman"/>
              </a:rPr>
              <a:t>We used </a:t>
            </a:r>
            <a:r>
              <a:rPr b="1" lang="en">
                <a:latin typeface="Times New Roman"/>
                <a:ea typeface="Times New Roman"/>
                <a:cs typeface="Times New Roman"/>
                <a:sym typeface="Times New Roman"/>
              </a:rPr>
              <a:t>Ensemble Algorithm</a:t>
            </a:r>
            <a:r>
              <a:rPr lang="en">
                <a:latin typeface="Times New Roman"/>
                <a:ea typeface="Times New Roman"/>
                <a:cs typeface="Times New Roman"/>
                <a:sym typeface="Times New Roman"/>
              </a:rPr>
              <a:t> with multiple models like </a:t>
            </a:r>
            <a:r>
              <a:rPr b="1" lang="en">
                <a:latin typeface="Times New Roman"/>
                <a:ea typeface="Times New Roman"/>
                <a:cs typeface="Times New Roman"/>
                <a:sym typeface="Times New Roman"/>
              </a:rPr>
              <a:t>Logistic Regression, BernoulliNB Classifier, Naive Bayes </a:t>
            </a:r>
            <a:r>
              <a:rPr lang="en">
                <a:latin typeface="Times New Roman"/>
                <a:ea typeface="Times New Roman"/>
                <a:cs typeface="Times New Roman"/>
                <a:sym typeface="Times New Roman"/>
              </a:rPr>
              <a:t> and synthesized their results into a single score in order to compare and improve the accuracy of predictive analytics.</a:t>
            </a:r>
          </a:p>
          <a:p>
            <a:pPr indent="0" lvl="0" marL="0" rtl="0">
              <a:spcBef>
                <a:spcPts val="0"/>
              </a:spcBef>
              <a:buNone/>
            </a:pPr>
            <a:r>
              <a:t/>
            </a:r>
            <a:endParaRPr>
              <a:latin typeface="Times New Roman"/>
              <a:ea typeface="Times New Roman"/>
              <a:cs typeface="Times New Roman"/>
              <a:sym typeface="Times New Roman"/>
            </a:endParaRPr>
          </a:p>
          <a:p>
            <a:pPr indent="0" lvl="0" marL="0" rtl="0">
              <a:spcBef>
                <a:spcPts val="0"/>
              </a:spcBef>
              <a:buNone/>
            </a:pPr>
            <a:r>
              <a:rPr b="1" lang="en" sz="2400">
                <a:latin typeface="Times New Roman"/>
                <a:ea typeface="Times New Roman"/>
                <a:cs typeface="Times New Roman"/>
                <a:sym typeface="Times New Roman"/>
              </a:rPr>
              <a:t>Example of tweets with their sentiment value derived: </a:t>
            </a:r>
          </a:p>
          <a:p>
            <a:pPr indent="-317500" lvl="0" marL="457200" rtl="0">
              <a:spcBef>
                <a:spcPts val="0"/>
              </a:spcBef>
              <a:buSzPts val="1400"/>
              <a:buFont typeface="Times New Roman"/>
              <a:buChar char="●"/>
            </a:pPr>
            <a:r>
              <a:rPr b="1" lang="en">
                <a:solidFill>
                  <a:srgbClr val="FF0000"/>
                </a:solidFill>
                <a:latin typeface="Times New Roman"/>
                <a:ea typeface="Times New Roman"/>
                <a:cs typeface="Times New Roman"/>
                <a:sym typeface="Times New Roman"/>
              </a:rPr>
              <a:t>Negative </a:t>
            </a:r>
          </a:p>
          <a:p>
            <a:pPr indent="0" lvl="0" marL="0" rtl="0" algn="ctr">
              <a:spcBef>
                <a:spcPts val="0"/>
              </a:spcBef>
              <a:buNone/>
            </a:pPr>
            <a:r>
              <a:rPr b="1" lang="en">
                <a:solidFill>
                  <a:srgbClr val="FF0000"/>
                </a:solidFill>
                <a:latin typeface="Times New Roman"/>
                <a:ea typeface="Times New Roman"/>
                <a:cs typeface="Times New Roman"/>
                <a:sym typeface="Times New Roman"/>
              </a:rPr>
              <a:t> RT @democracynow: Trump Unveils National Security Strategy, Ignoring Climate Change Threat. </a:t>
            </a:r>
          </a:p>
          <a:p>
            <a:pPr indent="-317500" lvl="0" marL="457200" rtl="0">
              <a:spcBef>
                <a:spcPts val="0"/>
              </a:spcBef>
              <a:buClr>
                <a:schemeClr val="accent2"/>
              </a:buClr>
              <a:buSzPts val="1400"/>
              <a:buFont typeface="Times New Roman"/>
              <a:buChar char="●"/>
            </a:pPr>
            <a:r>
              <a:rPr b="1" lang="en">
                <a:solidFill>
                  <a:schemeClr val="accent2"/>
                </a:solidFill>
                <a:latin typeface="Times New Roman"/>
                <a:ea typeface="Times New Roman"/>
                <a:cs typeface="Times New Roman"/>
                <a:sym typeface="Times New Roman"/>
              </a:rPr>
              <a:t>Positive </a:t>
            </a:r>
          </a:p>
          <a:p>
            <a:pPr indent="0" lvl="0" marL="0" rtl="0" algn="ctr">
              <a:spcBef>
                <a:spcPts val="0"/>
              </a:spcBef>
              <a:buNone/>
            </a:pPr>
            <a:r>
              <a:rPr b="1" lang="en">
                <a:solidFill>
                  <a:schemeClr val="accent2"/>
                </a:solidFill>
                <a:latin typeface="Times New Roman"/>
                <a:ea typeface="Times New Roman"/>
                <a:cs typeface="Times New Roman"/>
                <a:sym typeface="Times New Roman"/>
              </a:rPr>
              <a:t>NASA and NOAA are still talking about climate change. That’s notable. - The Washington Post.</a:t>
            </a:r>
            <a:br>
              <a:rPr b="1" lang="en">
                <a:solidFill>
                  <a:schemeClr val="accent2"/>
                </a:solidFill>
                <a:latin typeface="Times New Roman"/>
                <a:ea typeface="Times New Roman"/>
                <a:cs typeface="Times New Roman"/>
                <a:sym typeface="Times New Roman"/>
              </a:rPr>
            </a:br>
          </a:p>
          <a:p>
            <a:pPr indent="0" lvl="0" marL="0" rtl="0">
              <a:spcBef>
                <a:spcPts val="0"/>
              </a:spcBef>
              <a:buNone/>
            </a:pPr>
            <a:r>
              <a:t/>
            </a:r>
            <a:endParaRPr b="1">
              <a:solidFill>
                <a:schemeClr val="accent2"/>
              </a:solidFill>
              <a:latin typeface="Times New Roman"/>
              <a:ea typeface="Times New Roman"/>
              <a:cs typeface="Times New Roman"/>
              <a:sym typeface="Times New Roman"/>
            </a:endParaRPr>
          </a:p>
          <a:p>
            <a:pPr indent="-317500" lvl="0" marL="457200" rtl="0">
              <a:spcBef>
                <a:spcPts val="0"/>
              </a:spcBef>
              <a:buSzPts val="1400"/>
              <a:buFont typeface="Times New Roman"/>
              <a:buChar char="●"/>
            </a:pPr>
            <a:r>
              <a:rPr b="1" lang="en">
                <a:latin typeface="Times New Roman"/>
                <a:ea typeface="Times New Roman"/>
                <a:cs typeface="Times New Roman"/>
                <a:sym typeface="Times New Roman"/>
              </a:rPr>
              <a:t>Technologies Used:</a:t>
            </a:r>
            <a:br>
              <a:rPr lang="en">
                <a:latin typeface="Times New Roman"/>
                <a:ea typeface="Times New Roman"/>
                <a:cs typeface="Times New Roman"/>
                <a:sym typeface="Times New Roman"/>
              </a:rPr>
            </a:br>
            <a:r>
              <a:rPr lang="en">
                <a:latin typeface="Times New Roman"/>
                <a:ea typeface="Times New Roman"/>
                <a:cs typeface="Times New Roman"/>
                <a:sym typeface="Times New Roman"/>
              </a:rPr>
              <a:t>1. Training the data : Sklearn Library</a:t>
            </a:r>
            <a:br>
              <a:rPr lang="en">
                <a:latin typeface="Times New Roman"/>
                <a:ea typeface="Times New Roman"/>
                <a:cs typeface="Times New Roman"/>
                <a:sym typeface="Times New Roman"/>
              </a:rPr>
            </a:br>
            <a:r>
              <a:rPr lang="en">
                <a:latin typeface="Times New Roman"/>
                <a:ea typeface="Times New Roman"/>
                <a:cs typeface="Times New Roman"/>
                <a:sym typeface="Times New Roman"/>
              </a:rPr>
              <a:t>2. Streaming the Tweets : Tweepy</a:t>
            </a:r>
            <a:br>
              <a:rPr lang="en">
                <a:latin typeface="Times New Roman"/>
                <a:ea typeface="Times New Roman"/>
                <a:cs typeface="Times New Roman"/>
                <a:sym typeface="Times New Roman"/>
              </a:rPr>
            </a:br>
            <a:r>
              <a:rPr lang="en">
                <a:latin typeface="Times New Roman"/>
                <a:ea typeface="Times New Roman"/>
                <a:cs typeface="Times New Roman"/>
                <a:sym typeface="Times New Roman"/>
              </a:rPr>
              <a:t>3. Plotting the real time tweets: Matplotlib</a:t>
            </a:r>
            <a:br>
              <a:rPr lang="en">
                <a:latin typeface="Times New Roman"/>
                <a:ea typeface="Times New Roman"/>
                <a:cs typeface="Times New Roman"/>
                <a:sym typeface="Times New Roman"/>
              </a:rPr>
            </a:br>
          </a:p>
          <a:p>
            <a:pPr indent="0" lvl="0" marL="0">
              <a:spcBef>
                <a:spcPts val="0"/>
              </a:spcBef>
              <a:buNone/>
            </a:pPr>
            <a:r>
              <a:t/>
            </a:r>
            <a:endParaRPr>
              <a:latin typeface="Times New Roman"/>
              <a:ea typeface="Times New Roman"/>
              <a:cs typeface="Times New Roman"/>
              <a:sym typeface="Times New Roman"/>
            </a:endParaRPr>
          </a:p>
        </p:txBody>
      </p:sp>
      <p:pic>
        <p:nvPicPr>
          <p:cNvPr id="297" name="Shape 297"/>
          <p:cNvPicPr preferRelativeResize="0"/>
          <p:nvPr/>
        </p:nvPicPr>
        <p:blipFill>
          <a:blip r:embed="rId3">
            <a:alphaModFix/>
          </a:blip>
          <a:stretch>
            <a:fillRect/>
          </a:stretch>
        </p:blipFill>
        <p:spPr>
          <a:xfrm>
            <a:off x="6660398" y="3730700"/>
            <a:ext cx="2207074" cy="1181075"/>
          </a:xfrm>
          <a:prstGeom prst="rect">
            <a:avLst/>
          </a:prstGeom>
          <a:noFill/>
          <a:ln>
            <a:noFill/>
          </a:ln>
        </p:spPr>
      </p:pic>
      <p:pic>
        <p:nvPicPr>
          <p:cNvPr id="298" name="Shape 298"/>
          <p:cNvPicPr preferRelativeResize="0"/>
          <p:nvPr/>
        </p:nvPicPr>
        <p:blipFill>
          <a:blip r:embed="rId4">
            <a:alphaModFix/>
          </a:blip>
          <a:stretch>
            <a:fillRect/>
          </a:stretch>
        </p:blipFill>
        <p:spPr>
          <a:xfrm>
            <a:off x="5648300" y="3864525"/>
            <a:ext cx="913426" cy="913426"/>
          </a:xfrm>
          <a:prstGeom prst="rect">
            <a:avLst/>
          </a:prstGeom>
          <a:noFill/>
          <a:ln>
            <a:noFill/>
          </a:ln>
        </p:spPr>
      </p:pic>
      <p:pic>
        <p:nvPicPr>
          <p:cNvPr id="299" name="Shape 299"/>
          <p:cNvPicPr preferRelativeResize="0"/>
          <p:nvPr/>
        </p:nvPicPr>
        <p:blipFill>
          <a:blip r:embed="rId5">
            <a:alphaModFix/>
          </a:blip>
          <a:stretch>
            <a:fillRect/>
          </a:stretch>
        </p:blipFill>
        <p:spPr>
          <a:xfrm>
            <a:off x="3551400" y="4137025"/>
            <a:ext cx="1998224" cy="368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74EA7"/>
        </a:solidFill>
      </p:bgPr>
    </p:bg>
    <p:spTree>
      <p:nvGrpSpPr>
        <p:cNvPr id="303" name="Shape 303"/>
        <p:cNvGrpSpPr/>
        <p:nvPr/>
      </p:nvGrpSpPr>
      <p:grpSpPr>
        <a:xfrm>
          <a:off x="0" y="0"/>
          <a:ext cx="0" cy="0"/>
          <a:chOff x="0" y="0"/>
          <a:chExt cx="0" cy="0"/>
        </a:xfrm>
      </p:grpSpPr>
      <p:sp>
        <p:nvSpPr>
          <p:cNvPr id="304" name="Shape 304"/>
          <p:cNvSpPr txBox="1"/>
          <p:nvPr>
            <p:ph type="title"/>
          </p:nvPr>
        </p:nvSpPr>
        <p:spPr>
          <a:xfrm>
            <a:off x="98250" y="16350"/>
            <a:ext cx="8826600" cy="602700"/>
          </a:xfrm>
          <a:prstGeom prst="rect">
            <a:avLst/>
          </a:prstGeom>
        </p:spPr>
        <p:txBody>
          <a:bodyPr anchorCtr="0" anchor="ctr" bIns="91425" lIns="91425" rIns="91425" wrap="square" tIns="91425">
            <a:noAutofit/>
          </a:bodyPr>
          <a:lstStyle/>
          <a:p>
            <a:pPr indent="0" lvl="0" marL="0" algn="ctr">
              <a:spcBef>
                <a:spcPts val="0"/>
              </a:spcBef>
              <a:buNone/>
            </a:pPr>
            <a:r>
              <a:rPr lang="en"/>
              <a:t>SENTIMENT ANALYSIS FOR CLIMATE CHANGE</a:t>
            </a:r>
          </a:p>
        </p:txBody>
      </p:sp>
      <p:pic>
        <p:nvPicPr>
          <p:cNvPr id="305" name="Shape 305"/>
          <p:cNvPicPr preferRelativeResize="0"/>
          <p:nvPr/>
        </p:nvPicPr>
        <p:blipFill>
          <a:blip r:embed="rId3">
            <a:alphaModFix/>
          </a:blip>
          <a:stretch>
            <a:fillRect/>
          </a:stretch>
        </p:blipFill>
        <p:spPr>
          <a:xfrm>
            <a:off x="1695425" y="688800"/>
            <a:ext cx="5753156" cy="4219649"/>
          </a:xfrm>
          <a:prstGeom prst="rect">
            <a:avLst/>
          </a:prstGeom>
          <a:noFill/>
          <a:ln>
            <a:noFill/>
          </a:ln>
        </p:spPr>
      </p:pic>
      <p:sp>
        <p:nvSpPr>
          <p:cNvPr id="306" name="Shape 306"/>
          <p:cNvSpPr txBox="1"/>
          <p:nvPr/>
        </p:nvSpPr>
        <p:spPr>
          <a:xfrm rot="5400000">
            <a:off x="1015100" y="2372850"/>
            <a:ext cx="1549800" cy="397800"/>
          </a:xfrm>
          <a:prstGeom prst="rect">
            <a:avLst/>
          </a:prstGeom>
          <a:noFill/>
          <a:ln>
            <a:noFill/>
          </a:ln>
        </p:spPr>
        <p:txBody>
          <a:bodyPr anchorCtr="0" anchor="t" bIns="91425" lIns="91425" rIns="91425" wrap="square" tIns="91425">
            <a:noAutofit/>
          </a:bodyPr>
          <a:lstStyle/>
          <a:p>
            <a:pPr indent="0" lvl="0" marL="0">
              <a:spcBef>
                <a:spcPts val="0"/>
              </a:spcBef>
              <a:buNone/>
            </a:pPr>
            <a:r>
              <a:rPr lang="en"/>
              <a:t>Sentiment Value</a:t>
            </a:r>
          </a:p>
        </p:txBody>
      </p:sp>
      <p:sp>
        <p:nvSpPr>
          <p:cNvPr id="307" name="Shape 307"/>
          <p:cNvSpPr txBox="1"/>
          <p:nvPr/>
        </p:nvSpPr>
        <p:spPr>
          <a:xfrm>
            <a:off x="3838350" y="4732125"/>
            <a:ext cx="1467300" cy="328800"/>
          </a:xfrm>
          <a:prstGeom prst="rect">
            <a:avLst/>
          </a:prstGeom>
          <a:noFill/>
          <a:ln>
            <a:noFill/>
          </a:ln>
        </p:spPr>
        <p:txBody>
          <a:bodyPr anchorCtr="0" anchor="t" bIns="91425" lIns="91425" rIns="91425" wrap="square" tIns="91425">
            <a:noAutofit/>
          </a:bodyPr>
          <a:lstStyle/>
          <a:p>
            <a:pPr indent="0" lvl="0" marL="0">
              <a:spcBef>
                <a:spcPts val="0"/>
              </a:spcBef>
              <a:buNone/>
            </a:pPr>
            <a:r>
              <a:rPr lang="en"/>
              <a:t>Time(Seconds)</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74EA7"/>
        </a:solidFill>
      </p:bgPr>
    </p:bg>
    <p:spTree>
      <p:nvGrpSpPr>
        <p:cNvPr id="311" name="Shape 311"/>
        <p:cNvGrpSpPr/>
        <p:nvPr/>
      </p:nvGrpSpPr>
      <p:grpSpPr>
        <a:xfrm>
          <a:off x="0" y="0"/>
          <a:ext cx="0" cy="0"/>
          <a:chOff x="0" y="0"/>
          <a:chExt cx="0" cy="0"/>
        </a:xfrm>
      </p:grpSpPr>
      <p:sp>
        <p:nvSpPr>
          <p:cNvPr id="312" name="Shape 312"/>
          <p:cNvSpPr txBox="1"/>
          <p:nvPr>
            <p:ph type="title"/>
          </p:nvPr>
        </p:nvSpPr>
        <p:spPr>
          <a:xfrm>
            <a:off x="-88750" y="0"/>
            <a:ext cx="8826600" cy="602700"/>
          </a:xfrm>
          <a:prstGeom prst="rect">
            <a:avLst/>
          </a:prstGeom>
        </p:spPr>
        <p:txBody>
          <a:bodyPr anchorCtr="0" anchor="ctr" bIns="91425" lIns="91425" rIns="91425" wrap="square" tIns="91425">
            <a:noAutofit/>
          </a:bodyPr>
          <a:lstStyle/>
          <a:p>
            <a:pPr indent="0" lvl="0" marL="0" algn="ctr">
              <a:spcBef>
                <a:spcPts val="0"/>
              </a:spcBef>
              <a:buNone/>
            </a:pPr>
            <a:r>
              <a:rPr b="1" lang="en" sz="2400"/>
              <a:t>LESSONS LEARNED</a:t>
            </a:r>
          </a:p>
        </p:txBody>
      </p:sp>
      <p:sp>
        <p:nvSpPr>
          <p:cNvPr id="313" name="Shape 313"/>
          <p:cNvSpPr txBox="1"/>
          <p:nvPr/>
        </p:nvSpPr>
        <p:spPr>
          <a:xfrm>
            <a:off x="82650" y="774925"/>
            <a:ext cx="8978700" cy="4267200"/>
          </a:xfrm>
          <a:prstGeom prst="rect">
            <a:avLst/>
          </a:prstGeom>
          <a:noFill/>
          <a:ln>
            <a:noFill/>
          </a:ln>
        </p:spPr>
        <p:txBody>
          <a:bodyPr anchorCtr="0" anchor="t" bIns="91425" lIns="91425" rIns="91425" wrap="square" tIns="91425">
            <a:noAutofit/>
          </a:bodyPr>
          <a:lstStyle/>
          <a:p>
            <a:pPr indent="-355600" lvl="0" marL="457200" rtl="0">
              <a:spcBef>
                <a:spcPts val="0"/>
              </a:spcBef>
              <a:buSzPts val="2000"/>
              <a:buFont typeface="Merriweather"/>
              <a:buChar char="●"/>
            </a:pPr>
            <a:r>
              <a:rPr lang="en" sz="2000">
                <a:latin typeface="Merriweather"/>
                <a:ea typeface="Merriweather"/>
                <a:cs typeface="Merriweather"/>
                <a:sym typeface="Merriweather"/>
              </a:rPr>
              <a:t>Data Cleaning, removing non-informative attributes, feature engineering using Spark on Zeppelin (NYU HPC)</a:t>
            </a:r>
          </a:p>
          <a:p>
            <a:pPr indent="0" lvl="0" marL="0" rtl="0">
              <a:spcBef>
                <a:spcPts val="0"/>
              </a:spcBef>
              <a:buNone/>
            </a:pPr>
            <a:r>
              <a:t/>
            </a:r>
            <a:endParaRPr sz="2000">
              <a:latin typeface="Merriweather"/>
              <a:ea typeface="Merriweather"/>
              <a:cs typeface="Merriweather"/>
              <a:sym typeface="Merriweather"/>
            </a:endParaRPr>
          </a:p>
          <a:p>
            <a:pPr indent="-355600" lvl="0" marL="457200" rtl="0">
              <a:spcBef>
                <a:spcPts val="0"/>
              </a:spcBef>
              <a:buSzPts val="2000"/>
              <a:buFont typeface="Merriweather"/>
              <a:buChar char="●"/>
            </a:pPr>
            <a:r>
              <a:rPr lang="en" sz="2000">
                <a:latin typeface="Merriweather"/>
                <a:ea typeface="Merriweather"/>
                <a:cs typeface="Merriweather"/>
                <a:sym typeface="Merriweather"/>
              </a:rPr>
              <a:t>Integrating Jupyter Notebook with PySpark, Spark and R.</a:t>
            </a:r>
          </a:p>
          <a:p>
            <a:pPr indent="0" lvl="0" marL="0" rtl="0">
              <a:spcBef>
                <a:spcPts val="0"/>
              </a:spcBef>
              <a:buNone/>
            </a:pPr>
            <a:r>
              <a:t/>
            </a:r>
            <a:endParaRPr sz="2000">
              <a:latin typeface="Merriweather"/>
              <a:ea typeface="Merriweather"/>
              <a:cs typeface="Merriweather"/>
              <a:sym typeface="Merriweather"/>
            </a:endParaRPr>
          </a:p>
          <a:p>
            <a:pPr indent="-355600" lvl="0" marL="457200" rtl="0">
              <a:spcBef>
                <a:spcPts val="0"/>
              </a:spcBef>
              <a:buSzPts val="2000"/>
              <a:buFont typeface="Merriweather"/>
              <a:buChar char="●"/>
            </a:pPr>
            <a:r>
              <a:rPr lang="en" sz="2000">
                <a:latin typeface="Merriweather"/>
                <a:ea typeface="Merriweather"/>
                <a:cs typeface="Merriweather"/>
                <a:sym typeface="Merriweather"/>
              </a:rPr>
              <a:t>Applying machine learning algorithms to the Big Data files to make future predictions using Spark MLlib.</a:t>
            </a:r>
          </a:p>
          <a:p>
            <a:pPr indent="0" lvl="0" marL="0" rtl="0">
              <a:spcBef>
                <a:spcPts val="0"/>
              </a:spcBef>
              <a:buNone/>
            </a:pPr>
            <a:r>
              <a:t/>
            </a:r>
            <a:endParaRPr sz="2000">
              <a:latin typeface="Merriweather"/>
              <a:ea typeface="Merriweather"/>
              <a:cs typeface="Merriweather"/>
              <a:sym typeface="Merriweather"/>
            </a:endParaRPr>
          </a:p>
          <a:p>
            <a:pPr indent="-355600" lvl="0" marL="457200" rtl="0">
              <a:spcBef>
                <a:spcPts val="0"/>
              </a:spcBef>
              <a:buSzPts val="2000"/>
              <a:buFont typeface="Merriweather"/>
              <a:buChar char="●"/>
            </a:pPr>
            <a:r>
              <a:rPr lang="en" sz="2000">
                <a:latin typeface="Merriweather"/>
                <a:ea typeface="Merriweather"/>
                <a:cs typeface="Merriweather"/>
                <a:sym typeface="Merriweather"/>
              </a:rPr>
              <a:t>Gathering tweets using Tweepy Library and performing Dynamic Sentiment Analysis using Machine Learning models. Plotting the results using Matplotlib.</a:t>
            </a:r>
          </a:p>
          <a:p>
            <a:pPr indent="0" lvl="0" marL="0">
              <a:spcBef>
                <a:spcPts val="0"/>
              </a:spcBef>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54CA4"/>
        </a:solidFill>
      </p:bgPr>
    </p:bg>
    <p:spTree>
      <p:nvGrpSpPr>
        <p:cNvPr id="317" name="Shape 317"/>
        <p:cNvGrpSpPr/>
        <p:nvPr/>
      </p:nvGrpSpPr>
      <p:grpSpPr>
        <a:xfrm>
          <a:off x="0" y="0"/>
          <a:ext cx="0" cy="0"/>
          <a:chOff x="0" y="0"/>
          <a:chExt cx="0" cy="0"/>
        </a:xfrm>
      </p:grpSpPr>
      <p:sp>
        <p:nvSpPr>
          <p:cNvPr id="318" name="Shape 318"/>
          <p:cNvSpPr txBox="1"/>
          <p:nvPr>
            <p:ph type="title"/>
          </p:nvPr>
        </p:nvSpPr>
        <p:spPr>
          <a:xfrm>
            <a:off x="98250" y="16350"/>
            <a:ext cx="8826600" cy="602700"/>
          </a:xfrm>
          <a:prstGeom prst="rect">
            <a:avLst/>
          </a:prstGeom>
        </p:spPr>
        <p:txBody>
          <a:bodyPr anchorCtr="0" anchor="ctr" bIns="91425" lIns="91425" rIns="91425" wrap="square" tIns="91425">
            <a:noAutofit/>
          </a:bodyPr>
          <a:lstStyle/>
          <a:p>
            <a:pPr indent="0" lvl="0" marL="0" algn="ctr">
              <a:spcBef>
                <a:spcPts val="0"/>
              </a:spcBef>
              <a:buNone/>
            </a:pPr>
            <a:r>
              <a:rPr b="1" lang="en" sz="2400"/>
              <a:t>PROBLEMS WE RAN INTO</a:t>
            </a:r>
          </a:p>
        </p:txBody>
      </p:sp>
      <p:sp>
        <p:nvSpPr>
          <p:cNvPr id="319" name="Shape 319"/>
          <p:cNvSpPr txBox="1"/>
          <p:nvPr/>
        </p:nvSpPr>
        <p:spPr>
          <a:xfrm>
            <a:off x="82650" y="774925"/>
            <a:ext cx="8978700" cy="4267200"/>
          </a:xfrm>
          <a:prstGeom prst="rect">
            <a:avLst/>
          </a:prstGeom>
          <a:noFill/>
          <a:ln>
            <a:noFill/>
          </a:ln>
        </p:spPr>
        <p:txBody>
          <a:bodyPr anchorCtr="0" anchor="t" bIns="91425" lIns="91425" rIns="91425" wrap="square" tIns="91425">
            <a:noAutofit/>
          </a:bodyPr>
          <a:lstStyle/>
          <a:p>
            <a:pPr indent="-355600" lvl="0" marL="457200" rtl="0">
              <a:spcBef>
                <a:spcPts val="0"/>
              </a:spcBef>
              <a:buSzPts val="2000"/>
              <a:buFont typeface="Merriweather"/>
              <a:buChar char="●"/>
            </a:pPr>
            <a:r>
              <a:rPr lang="en" sz="2000">
                <a:latin typeface="Merriweather"/>
                <a:ea typeface="Merriweather"/>
                <a:cs typeface="Merriweather"/>
                <a:sym typeface="Merriweather"/>
              </a:rPr>
              <a:t>Connection issues with NYU HPC while using Zeppelin</a:t>
            </a:r>
          </a:p>
          <a:p>
            <a:pPr indent="0" lvl="0" marL="0" rtl="0">
              <a:spcBef>
                <a:spcPts val="0"/>
              </a:spcBef>
              <a:buNone/>
            </a:pPr>
            <a:r>
              <a:t/>
            </a:r>
            <a:endParaRPr sz="2000">
              <a:latin typeface="Merriweather"/>
              <a:ea typeface="Merriweather"/>
              <a:cs typeface="Merriweather"/>
              <a:sym typeface="Merriweather"/>
            </a:endParaRPr>
          </a:p>
          <a:p>
            <a:pPr indent="-355600" lvl="0" marL="457200" rtl="0">
              <a:spcBef>
                <a:spcPts val="0"/>
              </a:spcBef>
              <a:buSzPts val="2000"/>
              <a:buFont typeface="Merriweather"/>
              <a:buChar char="●"/>
            </a:pPr>
            <a:r>
              <a:rPr lang="en" sz="2000">
                <a:latin typeface="Merriweather"/>
                <a:ea typeface="Merriweather"/>
                <a:cs typeface="Merriweather"/>
                <a:sym typeface="Merriweather"/>
              </a:rPr>
              <a:t>Integrating Jupyter notebook with Spark, PySpark and R on Windows</a:t>
            </a:r>
          </a:p>
          <a:p>
            <a:pPr indent="0" lvl="0" marL="0" rtl="0">
              <a:spcBef>
                <a:spcPts val="0"/>
              </a:spcBef>
              <a:buNone/>
            </a:pPr>
            <a:r>
              <a:t/>
            </a:r>
            <a:endParaRPr sz="2000">
              <a:latin typeface="Merriweather"/>
              <a:ea typeface="Merriweather"/>
              <a:cs typeface="Merriweather"/>
              <a:sym typeface="Merriweather"/>
            </a:endParaRPr>
          </a:p>
          <a:p>
            <a:pPr indent="-355600" lvl="0" marL="457200" rtl="0">
              <a:spcBef>
                <a:spcPts val="0"/>
              </a:spcBef>
              <a:buSzPts val="2000"/>
              <a:buFont typeface="Merriweather"/>
              <a:buChar char="●"/>
            </a:pPr>
            <a:r>
              <a:rPr lang="en" sz="2000">
                <a:latin typeface="Merriweather"/>
                <a:ea typeface="Merriweather"/>
                <a:cs typeface="Merriweather"/>
                <a:sym typeface="Merriweather"/>
              </a:rPr>
              <a:t>Data type casting problems for columns of Spark DataFrames</a:t>
            </a:r>
          </a:p>
          <a:p>
            <a:pPr indent="0" lvl="0" marL="0" rtl="0">
              <a:spcBef>
                <a:spcPts val="0"/>
              </a:spcBef>
              <a:buNone/>
            </a:pPr>
            <a:r>
              <a:t/>
            </a:r>
            <a:endParaRPr sz="2000">
              <a:latin typeface="Merriweather"/>
              <a:ea typeface="Merriweather"/>
              <a:cs typeface="Merriweather"/>
              <a:sym typeface="Merriweather"/>
            </a:endParaRPr>
          </a:p>
          <a:p>
            <a:pPr indent="-355600" lvl="0" marL="457200" rtl="0">
              <a:spcBef>
                <a:spcPts val="0"/>
              </a:spcBef>
              <a:buSzPts val="2000"/>
              <a:buFont typeface="Merriweather"/>
              <a:buChar char="●"/>
            </a:pPr>
            <a:r>
              <a:rPr lang="en" sz="2000">
                <a:latin typeface="Merriweather"/>
                <a:ea typeface="Merriweather"/>
                <a:cs typeface="Merriweather"/>
                <a:sym typeface="Merriweather"/>
              </a:rPr>
              <a:t>Permission issues in collecting Tweets for a timeline of more than one week</a:t>
            </a:r>
          </a:p>
          <a:p>
            <a:pPr indent="0" lvl="0" marL="0" rtl="0">
              <a:spcBef>
                <a:spcPts val="0"/>
              </a:spcBef>
              <a:buNone/>
            </a:pPr>
            <a:r>
              <a:t/>
            </a:r>
            <a:endParaRPr sz="2000">
              <a:latin typeface="Merriweather"/>
              <a:ea typeface="Merriweather"/>
              <a:cs typeface="Merriweather"/>
              <a:sym typeface="Merriweather"/>
            </a:endParaRPr>
          </a:p>
          <a:p>
            <a:pPr indent="-355600" lvl="0" marL="457200" rtl="0">
              <a:spcBef>
                <a:spcPts val="0"/>
              </a:spcBef>
              <a:buSzPts val="2000"/>
              <a:buFont typeface="Merriweather"/>
              <a:buChar char="●"/>
            </a:pPr>
            <a:r>
              <a:rPr lang="en" sz="2000">
                <a:latin typeface="Merriweather"/>
                <a:ea typeface="Merriweather"/>
                <a:cs typeface="Merriweather"/>
                <a:sym typeface="Merriweather"/>
              </a:rPr>
              <a:t>Feature Engineering and identifying the important attributes from all the datasets, to train the Decision Tree </a:t>
            </a:r>
          </a:p>
          <a:p>
            <a:pPr indent="0" lvl="0" marL="0" rtl="0">
              <a:spcBef>
                <a:spcPts val="0"/>
              </a:spcBef>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54CA4"/>
        </a:solidFill>
      </p:bgPr>
    </p:bg>
    <p:spTree>
      <p:nvGrpSpPr>
        <p:cNvPr id="323" name="Shape 323"/>
        <p:cNvGrpSpPr/>
        <p:nvPr/>
      </p:nvGrpSpPr>
      <p:grpSpPr>
        <a:xfrm>
          <a:off x="0" y="0"/>
          <a:ext cx="0" cy="0"/>
          <a:chOff x="0" y="0"/>
          <a:chExt cx="0" cy="0"/>
        </a:xfrm>
      </p:grpSpPr>
      <p:sp>
        <p:nvSpPr>
          <p:cNvPr id="324" name="Shape 324"/>
          <p:cNvSpPr txBox="1"/>
          <p:nvPr>
            <p:ph type="title"/>
          </p:nvPr>
        </p:nvSpPr>
        <p:spPr>
          <a:xfrm>
            <a:off x="98250" y="16350"/>
            <a:ext cx="8826600" cy="602700"/>
          </a:xfrm>
          <a:prstGeom prst="rect">
            <a:avLst/>
          </a:prstGeom>
        </p:spPr>
        <p:txBody>
          <a:bodyPr anchorCtr="0" anchor="ctr" bIns="91425" lIns="91425" rIns="91425" wrap="square" tIns="91425">
            <a:noAutofit/>
          </a:bodyPr>
          <a:lstStyle/>
          <a:p>
            <a:pPr indent="0" lvl="0" marL="0" rtl="0" algn="ctr">
              <a:spcBef>
                <a:spcPts val="0"/>
              </a:spcBef>
              <a:buNone/>
            </a:pPr>
            <a:r>
              <a:rPr b="1" lang="en" sz="2400"/>
              <a:t>CONCLUSION</a:t>
            </a:r>
          </a:p>
        </p:txBody>
      </p:sp>
      <p:sp>
        <p:nvSpPr>
          <p:cNvPr id="325" name="Shape 325"/>
          <p:cNvSpPr txBox="1"/>
          <p:nvPr/>
        </p:nvSpPr>
        <p:spPr>
          <a:xfrm>
            <a:off x="82650" y="774925"/>
            <a:ext cx="8978700" cy="4267200"/>
          </a:xfrm>
          <a:prstGeom prst="rect">
            <a:avLst/>
          </a:prstGeom>
          <a:noFill/>
          <a:ln>
            <a:noFill/>
          </a:ln>
        </p:spPr>
        <p:txBody>
          <a:bodyPr anchorCtr="0" anchor="t" bIns="91425" lIns="91425" rIns="91425" wrap="square" tIns="91425">
            <a:noAutofit/>
          </a:bodyPr>
          <a:lstStyle/>
          <a:p>
            <a:pPr indent="0" lvl="0" marL="0" rtl="0">
              <a:spcBef>
                <a:spcPts val="0"/>
              </a:spcBef>
              <a:buNone/>
            </a:pPr>
            <a:r>
              <a:t/>
            </a:r>
            <a:endParaRPr/>
          </a:p>
        </p:txBody>
      </p:sp>
      <p:sp>
        <p:nvSpPr>
          <p:cNvPr id="326" name="Shape 326"/>
          <p:cNvSpPr txBox="1"/>
          <p:nvPr/>
        </p:nvSpPr>
        <p:spPr>
          <a:xfrm>
            <a:off x="82650" y="698725"/>
            <a:ext cx="8978700" cy="4267200"/>
          </a:xfrm>
          <a:prstGeom prst="rect">
            <a:avLst/>
          </a:prstGeom>
          <a:noFill/>
          <a:ln>
            <a:noFill/>
          </a:ln>
        </p:spPr>
        <p:txBody>
          <a:bodyPr anchorCtr="0" anchor="t" bIns="91425" lIns="91425" rIns="91425" wrap="square" tIns="91425">
            <a:noAutofit/>
          </a:bodyPr>
          <a:lstStyle/>
          <a:p>
            <a:pPr indent="-355600" lvl="0" marL="457200" rtl="0">
              <a:spcBef>
                <a:spcPts val="0"/>
              </a:spcBef>
              <a:buSzPts val="2000"/>
              <a:buFont typeface="Merriweather"/>
              <a:buChar char="●"/>
            </a:pPr>
            <a:r>
              <a:rPr lang="en" sz="2000">
                <a:latin typeface="Merriweather"/>
                <a:ea typeface="Merriweather"/>
                <a:cs typeface="Merriweather"/>
                <a:sym typeface="Merriweather"/>
              </a:rPr>
              <a:t>There was a strong correlation between the pollution levels, temperature increase and death counts for certain cities and diseases, especially for Cardiovascular diseases</a:t>
            </a:r>
          </a:p>
          <a:p>
            <a:pPr indent="0" lvl="0" marL="0" rtl="0">
              <a:spcBef>
                <a:spcPts val="0"/>
              </a:spcBef>
              <a:buNone/>
            </a:pPr>
            <a:r>
              <a:t/>
            </a:r>
            <a:endParaRPr sz="2000">
              <a:latin typeface="Merriweather"/>
              <a:ea typeface="Merriweather"/>
              <a:cs typeface="Merriweather"/>
              <a:sym typeface="Merriweather"/>
            </a:endParaRPr>
          </a:p>
          <a:p>
            <a:pPr indent="-355600" lvl="0" marL="457200" rtl="0">
              <a:spcBef>
                <a:spcPts val="0"/>
              </a:spcBef>
              <a:buSzPts val="2000"/>
              <a:buFont typeface="Merriweather"/>
              <a:buChar char="●"/>
            </a:pPr>
            <a:r>
              <a:rPr lang="en" sz="2000">
                <a:latin typeface="Merriweather"/>
                <a:ea typeface="Merriweather"/>
                <a:cs typeface="Merriweather"/>
                <a:sym typeface="Merriweather"/>
              </a:rPr>
              <a:t>There were a few outliers for which temperature and deaths decrease even though pollution levels increased</a:t>
            </a:r>
          </a:p>
          <a:p>
            <a:pPr indent="0" lvl="0" marL="0" rtl="0">
              <a:spcBef>
                <a:spcPts val="0"/>
              </a:spcBef>
              <a:buNone/>
            </a:pPr>
            <a:r>
              <a:t/>
            </a:r>
            <a:endParaRPr sz="2000">
              <a:latin typeface="Merriweather"/>
              <a:ea typeface="Merriweather"/>
              <a:cs typeface="Merriweather"/>
              <a:sym typeface="Merriweather"/>
            </a:endParaRPr>
          </a:p>
          <a:p>
            <a:pPr indent="-355600" lvl="0" marL="457200" rtl="0">
              <a:spcBef>
                <a:spcPts val="0"/>
              </a:spcBef>
              <a:buSzPts val="2000"/>
              <a:buFont typeface="Merriweather"/>
              <a:buChar char="●"/>
            </a:pPr>
            <a:r>
              <a:rPr lang="en" sz="2000">
                <a:latin typeface="Merriweather"/>
                <a:ea typeface="Merriweather"/>
                <a:cs typeface="Merriweather"/>
                <a:sym typeface="Merriweather"/>
              </a:rPr>
              <a:t>The average increase in temperature across the last 4 years was about 2C</a:t>
            </a:r>
          </a:p>
          <a:p>
            <a:pPr indent="0" lvl="0" marL="0" rtl="0">
              <a:spcBef>
                <a:spcPts val="0"/>
              </a:spcBef>
              <a:buNone/>
            </a:pPr>
            <a:r>
              <a:t/>
            </a:r>
            <a:endParaRPr sz="2000">
              <a:latin typeface="Merriweather"/>
              <a:ea typeface="Merriweather"/>
              <a:cs typeface="Merriweather"/>
              <a:sym typeface="Merriweather"/>
            </a:endParaRPr>
          </a:p>
          <a:p>
            <a:pPr indent="-355600" lvl="0" marL="457200" rtl="0">
              <a:spcBef>
                <a:spcPts val="0"/>
              </a:spcBef>
              <a:buSzPts val="2000"/>
              <a:buFont typeface="Merriweather"/>
              <a:buChar char="●"/>
            </a:pPr>
            <a:r>
              <a:rPr lang="en" sz="2000">
                <a:latin typeface="Merriweather"/>
                <a:ea typeface="Merriweather"/>
                <a:cs typeface="Merriweather"/>
                <a:sym typeface="Merriweather"/>
              </a:rPr>
              <a:t>There is an increasing awareness about climate change among Twitter users</a:t>
            </a:r>
          </a:p>
          <a:p>
            <a:pPr indent="0" lvl="0" marL="0" rtl="0">
              <a:spcBef>
                <a:spcPts val="0"/>
              </a:spcBef>
              <a:buNone/>
            </a:pPr>
            <a:r>
              <a:t/>
            </a:r>
            <a:endParaRPr sz="2000">
              <a:latin typeface="Merriweather"/>
              <a:ea typeface="Merriweather"/>
              <a:cs typeface="Merriweather"/>
              <a:sym typeface="Merriweather"/>
            </a:endParaRPr>
          </a:p>
          <a:p>
            <a:pPr indent="-355600" lvl="0" marL="457200" rtl="0">
              <a:spcBef>
                <a:spcPts val="0"/>
              </a:spcBef>
              <a:buSzPts val="2000"/>
              <a:buFont typeface="Merriweather"/>
              <a:buChar char="●"/>
            </a:pPr>
            <a:r>
              <a:rPr lang="en" sz="2000">
                <a:latin typeface="Merriweather"/>
                <a:ea typeface="Merriweather"/>
                <a:cs typeface="Merriweather"/>
                <a:sym typeface="Merriweather"/>
              </a:rPr>
              <a:t>Our website: </a:t>
            </a:r>
            <a:r>
              <a:rPr lang="en" sz="2000" u="sng">
                <a:solidFill>
                  <a:schemeClr val="hlink"/>
                </a:solidFill>
                <a:latin typeface="Merriweather"/>
                <a:ea typeface="Merriweather"/>
                <a:cs typeface="Merriweather"/>
                <a:sym typeface="Merriweather"/>
                <a:hlinkClick r:id="rId3"/>
              </a:rPr>
              <a:t>http://www.vikrambajaj.me/bigdata</a:t>
            </a:r>
          </a:p>
          <a:p>
            <a:pPr indent="0" lvl="0" marL="0" rtl="0">
              <a:spcBef>
                <a:spcPts val="0"/>
              </a:spcBef>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54CA4"/>
        </a:solidFill>
      </p:bgPr>
    </p:bg>
    <p:spTree>
      <p:nvGrpSpPr>
        <p:cNvPr id="171" name="Shape 171"/>
        <p:cNvGrpSpPr/>
        <p:nvPr/>
      </p:nvGrpSpPr>
      <p:grpSpPr>
        <a:xfrm>
          <a:off x="0" y="0"/>
          <a:ext cx="0" cy="0"/>
          <a:chOff x="0" y="0"/>
          <a:chExt cx="0" cy="0"/>
        </a:xfrm>
      </p:grpSpPr>
      <p:sp>
        <p:nvSpPr>
          <p:cNvPr id="172" name="Shape 172"/>
          <p:cNvSpPr txBox="1"/>
          <p:nvPr>
            <p:ph type="title"/>
          </p:nvPr>
        </p:nvSpPr>
        <p:spPr>
          <a:xfrm>
            <a:off x="433125" y="412000"/>
            <a:ext cx="8442300" cy="767700"/>
          </a:xfrm>
          <a:prstGeom prst="rect">
            <a:avLst/>
          </a:prstGeom>
        </p:spPr>
        <p:txBody>
          <a:bodyPr anchorCtr="0" anchor="b" bIns="91425" lIns="91425" rIns="91425" wrap="square" tIns="91425">
            <a:noAutofit/>
          </a:bodyPr>
          <a:lstStyle/>
          <a:p>
            <a:pPr indent="0" lvl="0" marL="0">
              <a:spcBef>
                <a:spcPts val="0"/>
              </a:spcBef>
              <a:buNone/>
            </a:pPr>
            <a:r>
              <a:rPr lang="en">
                <a:latin typeface="Merriweather"/>
                <a:ea typeface="Merriweather"/>
                <a:cs typeface="Merriweather"/>
                <a:sym typeface="Merriweather"/>
              </a:rPr>
              <a:t>MOTIVATION / PROBLEM STATEMENT</a:t>
            </a:r>
          </a:p>
        </p:txBody>
      </p:sp>
      <p:sp>
        <p:nvSpPr>
          <p:cNvPr id="173" name="Shape 173"/>
          <p:cNvSpPr txBox="1"/>
          <p:nvPr/>
        </p:nvSpPr>
        <p:spPr>
          <a:xfrm>
            <a:off x="0" y="1711025"/>
            <a:ext cx="9144000" cy="1994100"/>
          </a:xfrm>
          <a:prstGeom prst="rect">
            <a:avLst/>
          </a:prstGeom>
          <a:noFill/>
          <a:ln>
            <a:noFill/>
          </a:ln>
        </p:spPr>
        <p:txBody>
          <a:bodyPr anchorCtr="0" anchor="t" bIns="91425" lIns="91425" rIns="91425" wrap="square" tIns="91425">
            <a:noAutofit/>
          </a:bodyPr>
          <a:lstStyle/>
          <a:p>
            <a:pPr indent="-304800" lvl="0" marL="457200" rtl="0">
              <a:lnSpc>
                <a:spcPct val="115000"/>
              </a:lnSpc>
              <a:spcBef>
                <a:spcPts val="0"/>
              </a:spcBef>
              <a:spcAft>
                <a:spcPts val="0"/>
              </a:spcAft>
              <a:buSzPts val="1200"/>
              <a:buFont typeface="Merriweather"/>
              <a:buChar char="●"/>
            </a:pPr>
            <a:r>
              <a:rPr lang="en" sz="1200">
                <a:latin typeface="Merriweather"/>
                <a:ea typeface="Merriweather"/>
                <a:cs typeface="Merriweather"/>
                <a:sym typeface="Merriweather"/>
              </a:rPr>
              <a:t>In the past 100 years, the global average temperature has risen by about 0.74 degrees Celsius (34 Fahrenheit). </a:t>
            </a:r>
          </a:p>
          <a:p>
            <a:pPr indent="-304800" lvl="0" marL="457200" rtl="0">
              <a:lnSpc>
                <a:spcPct val="115000"/>
              </a:lnSpc>
              <a:spcBef>
                <a:spcPts val="0"/>
              </a:spcBef>
              <a:buSzPts val="1200"/>
              <a:buFont typeface="Merriweather"/>
              <a:buChar char="●"/>
            </a:pPr>
            <a:r>
              <a:rPr lang="en" sz="1200">
                <a:latin typeface="Merriweather"/>
                <a:ea typeface="Merriweather"/>
                <a:cs typeface="Merriweather"/>
                <a:sym typeface="Merriweather"/>
              </a:rPr>
              <a:t>We wanted to analyze climate change and its impact on the environment by using the available Big data technologies. </a:t>
            </a:r>
          </a:p>
          <a:p>
            <a:pPr indent="0" lvl="0" marL="0" rtl="0">
              <a:lnSpc>
                <a:spcPct val="115000"/>
              </a:lnSpc>
              <a:spcBef>
                <a:spcPts val="0"/>
              </a:spcBef>
              <a:buNone/>
            </a:pPr>
            <a:r>
              <a:t/>
            </a:r>
            <a:endParaRPr sz="1200">
              <a:latin typeface="Merriweather"/>
              <a:ea typeface="Merriweather"/>
              <a:cs typeface="Merriweather"/>
              <a:sym typeface="Merriweather"/>
            </a:endParaRPr>
          </a:p>
          <a:p>
            <a:pPr indent="0" lvl="0" marL="0">
              <a:spcBef>
                <a:spcPts val="0"/>
              </a:spcBef>
              <a:buNone/>
            </a:pPr>
            <a:r>
              <a:t/>
            </a:r>
            <a:endParaRPr/>
          </a:p>
        </p:txBody>
      </p:sp>
      <p:pic>
        <p:nvPicPr>
          <p:cNvPr id="174" name="Shape 174"/>
          <p:cNvPicPr preferRelativeResize="0"/>
          <p:nvPr/>
        </p:nvPicPr>
        <p:blipFill>
          <a:blip r:embed="rId3">
            <a:alphaModFix/>
          </a:blip>
          <a:stretch>
            <a:fillRect/>
          </a:stretch>
        </p:blipFill>
        <p:spPr>
          <a:xfrm>
            <a:off x="738374" y="2514375"/>
            <a:ext cx="3542999" cy="2361426"/>
          </a:xfrm>
          <a:prstGeom prst="rect">
            <a:avLst/>
          </a:prstGeom>
          <a:noFill/>
          <a:ln>
            <a:noFill/>
          </a:ln>
        </p:spPr>
      </p:pic>
      <p:pic>
        <p:nvPicPr>
          <p:cNvPr id="175" name="Shape 175"/>
          <p:cNvPicPr preferRelativeResize="0"/>
          <p:nvPr/>
        </p:nvPicPr>
        <p:blipFill>
          <a:blip r:embed="rId4">
            <a:alphaModFix/>
          </a:blip>
          <a:stretch>
            <a:fillRect/>
          </a:stretch>
        </p:blipFill>
        <p:spPr>
          <a:xfrm>
            <a:off x="4546450" y="2552614"/>
            <a:ext cx="4062149" cy="228495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179" name="Shape 179"/>
        <p:cNvGrpSpPr/>
        <p:nvPr/>
      </p:nvGrpSpPr>
      <p:grpSpPr>
        <a:xfrm>
          <a:off x="0" y="0"/>
          <a:ext cx="0" cy="0"/>
          <a:chOff x="0" y="0"/>
          <a:chExt cx="0" cy="0"/>
        </a:xfrm>
      </p:grpSpPr>
      <p:sp>
        <p:nvSpPr>
          <p:cNvPr id="180" name="Shape 180"/>
          <p:cNvSpPr txBox="1"/>
          <p:nvPr/>
        </p:nvSpPr>
        <p:spPr>
          <a:xfrm>
            <a:off x="2189049" y="277247"/>
            <a:ext cx="4903800" cy="468600"/>
          </a:xfrm>
          <a:prstGeom prst="rect">
            <a:avLst/>
          </a:prstGeom>
          <a:noFill/>
          <a:ln>
            <a:noFill/>
          </a:ln>
        </p:spPr>
        <p:txBody>
          <a:bodyPr anchorCtr="0" anchor="t" bIns="34275" lIns="34275" rIns="34275" wrap="square" tIns="34275">
            <a:noAutofit/>
          </a:bodyPr>
          <a:lstStyle/>
          <a:p>
            <a:pPr indent="0" lvl="0" marL="0" rtl="0">
              <a:spcBef>
                <a:spcPts val="0"/>
              </a:spcBef>
              <a:buNone/>
            </a:pPr>
            <a:r>
              <a:rPr b="1" lang="en" sz="2200">
                <a:latin typeface="Merriweather"/>
                <a:ea typeface="Merriweather"/>
                <a:cs typeface="Merriweather"/>
                <a:sym typeface="Merriweather"/>
              </a:rPr>
              <a:t>PROJECT PIPELINE STRUCTURE</a:t>
            </a:r>
          </a:p>
        </p:txBody>
      </p:sp>
      <p:pic>
        <p:nvPicPr>
          <p:cNvPr id="181" name="Shape 181"/>
          <p:cNvPicPr preferRelativeResize="0"/>
          <p:nvPr/>
        </p:nvPicPr>
        <p:blipFill>
          <a:blip r:embed="rId3">
            <a:alphaModFix/>
          </a:blip>
          <a:stretch>
            <a:fillRect/>
          </a:stretch>
        </p:blipFill>
        <p:spPr>
          <a:xfrm>
            <a:off x="1515342" y="1465209"/>
            <a:ext cx="1342850" cy="834553"/>
          </a:xfrm>
          <a:prstGeom prst="rect">
            <a:avLst/>
          </a:prstGeom>
          <a:noFill/>
          <a:ln>
            <a:noFill/>
          </a:ln>
        </p:spPr>
      </p:pic>
      <p:pic>
        <p:nvPicPr>
          <p:cNvPr id="182" name="Shape 182"/>
          <p:cNvPicPr preferRelativeResize="0"/>
          <p:nvPr/>
        </p:nvPicPr>
        <p:blipFill>
          <a:blip r:embed="rId4">
            <a:alphaModFix/>
          </a:blip>
          <a:stretch>
            <a:fillRect/>
          </a:stretch>
        </p:blipFill>
        <p:spPr>
          <a:xfrm>
            <a:off x="258098" y="1465209"/>
            <a:ext cx="1156659" cy="834553"/>
          </a:xfrm>
          <a:prstGeom prst="rect">
            <a:avLst/>
          </a:prstGeom>
          <a:noFill/>
          <a:ln>
            <a:noFill/>
          </a:ln>
        </p:spPr>
      </p:pic>
      <p:pic>
        <p:nvPicPr>
          <p:cNvPr id="183" name="Shape 183"/>
          <p:cNvPicPr preferRelativeResize="0"/>
          <p:nvPr/>
        </p:nvPicPr>
        <p:blipFill rotWithShape="1">
          <a:blip r:embed="rId5">
            <a:alphaModFix/>
          </a:blip>
          <a:srcRect b="7689" l="0" r="0" t="0"/>
          <a:stretch/>
        </p:blipFill>
        <p:spPr>
          <a:xfrm>
            <a:off x="2958787" y="1465209"/>
            <a:ext cx="1342850" cy="834553"/>
          </a:xfrm>
          <a:prstGeom prst="rect">
            <a:avLst/>
          </a:prstGeom>
          <a:noFill/>
          <a:ln>
            <a:noFill/>
          </a:ln>
        </p:spPr>
      </p:pic>
      <p:pic>
        <p:nvPicPr>
          <p:cNvPr id="184" name="Shape 184"/>
          <p:cNvPicPr preferRelativeResize="0"/>
          <p:nvPr/>
        </p:nvPicPr>
        <p:blipFill>
          <a:blip r:embed="rId6">
            <a:alphaModFix/>
          </a:blip>
          <a:stretch>
            <a:fillRect/>
          </a:stretch>
        </p:blipFill>
        <p:spPr>
          <a:xfrm>
            <a:off x="4882099" y="2103122"/>
            <a:ext cx="1264448" cy="1070925"/>
          </a:xfrm>
          <a:prstGeom prst="rect">
            <a:avLst/>
          </a:prstGeom>
          <a:noFill/>
          <a:ln>
            <a:noFill/>
          </a:ln>
        </p:spPr>
      </p:pic>
      <p:pic>
        <p:nvPicPr>
          <p:cNvPr id="185" name="Shape 185"/>
          <p:cNvPicPr preferRelativeResize="0"/>
          <p:nvPr/>
        </p:nvPicPr>
        <p:blipFill>
          <a:blip r:embed="rId7">
            <a:alphaModFix/>
          </a:blip>
          <a:stretch>
            <a:fillRect/>
          </a:stretch>
        </p:blipFill>
        <p:spPr>
          <a:xfrm>
            <a:off x="258098" y="2392481"/>
            <a:ext cx="3995732" cy="1393444"/>
          </a:xfrm>
          <a:prstGeom prst="rect">
            <a:avLst/>
          </a:prstGeom>
          <a:noFill/>
          <a:ln>
            <a:noFill/>
          </a:ln>
        </p:spPr>
      </p:pic>
      <p:pic>
        <p:nvPicPr>
          <p:cNvPr id="186" name="Shape 186"/>
          <p:cNvPicPr preferRelativeResize="0"/>
          <p:nvPr/>
        </p:nvPicPr>
        <p:blipFill>
          <a:blip r:embed="rId8">
            <a:alphaModFix/>
          </a:blip>
          <a:stretch>
            <a:fillRect/>
          </a:stretch>
        </p:blipFill>
        <p:spPr>
          <a:xfrm>
            <a:off x="7137553" y="1085447"/>
            <a:ext cx="1808841" cy="1070785"/>
          </a:xfrm>
          <a:prstGeom prst="rect">
            <a:avLst/>
          </a:prstGeom>
          <a:noFill/>
          <a:ln>
            <a:noFill/>
          </a:ln>
        </p:spPr>
      </p:pic>
      <p:pic>
        <p:nvPicPr>
          <p:cNvPr id="187" name="Shape 187"/>
          <p:cNvPicPr preferRelativeResize="0"/>
          <p:nvPr/>
        </p:nvPicPr>
        <p:blipFill>
          <a:blip r:embed="rId9">
            <a:alphaModFix/>
          </a:blip>
          <a:stretch>
            <a:fillRect/>
          </a:stretch>
        </p:blipFill>
        <p:spPr>
          <a:xfrm>
            <a:off x="7092848" y="3260100"/>
            <a:ext cx="1898153" cy="784172"/>
          </a:xfrm>
          <a:prstGeom prst="rect">
            <a:avLst/>
          </a:prstGeom>
          <a:noFill/>
          <a:ln>
            <a:noFill/>
          </a:ln>
        </p:spPr>
      </p:pic>
      <p:sp>
        <p:nvSpPr>
          <p:cNvPr id="188" name="Shape 188"/>
          <p:cNvSpPr/>
          <p:nvPr/>
        </p:nvSpPr>
        <p:spPr>
          <a:xfrm>
            <a:off x="4275376" y="2380453"/>
            <a:ext cx="593100" cy="516300"/>
          </a:xfrm>
          <a:prstGeom prst="rightArrow">
            <a:avLst>
              <a:gd fmla="val 50000" name="adj1"/>
              <a:gd fmla="val 50000" name="adj2"/>
            </a:avLst>
          </a:prstGeom>
          <a:solidFill>
            <a:srgbClr val="000000"/>
          </a:solidFill>
          <a:ln cap="flat" cmpd="sng" w="9525">
            <a:solidFill>
              <a:schemeClr val="dk2"/>
            </a:solidFill>
            <a:prstDash val="solid"/>
            <a:round/>
            <a:headEnd len="med" w="med" type="none"/>
            <a:tailEnd len="med" w="med" type="none"/>
          </a:ln>
        </p:spPr>
        <p:txBody>
          <a:bodyPr anchorCtr="0" anchor="ctr" bIns="34275" lIns="34275" rIns="34275" wrap="square" tIns="34275">
            <a:noAutofit/>
          </a:bodyPr>
          <a:lstStyle/>
          <a:p>
            <a:pPr indent="0" lvl="0" marL="0">
              <a:spcBef>
                <a:spcPts val="0"/>
              </a:spcBef>
              <a:buNone/>
            </a:pPr>
            <a:r>
              <a:t/>
            </a:r>
            <a:endParaRPr/>
          </a:p>
        </p:txBody>
      </p:sp>
      <p:sp>
        <p:nvSpPr>
          <p:cNvPr id="189" name="Shape 189"/>
          <p:cNvSpPr/>
          <p:nvPr/>
        </p:nvSpPr>
        <p:spPr>
          <a:xfrm rot="2093632">
            <a:off x="6154826" y="3094407"/>
            <a:ext cx="760412" cy="219964"/>
          </a:xfrm>
          <a:prstGeom prst="rightArrow">
            <a:avLst>
              <a:gd fmla="val 50000" name="adj1"/>
              <a:gd fmla="val 46839" name="adj2"/>
            </a:avLst>
          </a:prstGeom>
          <a:solidFill>
            <a:srgbClr val="000000"/>
          </a:solidFill>
          <a:ln cap="flat" cmpd="sng" w="9525">
            <a:solidFill>
              <a:schemeClr val="dk2"/>
            </a:solidFill>
            <a:prstDash val="solid"/>
            <a:round/>
            <a:headEnd len="med" w="med" type="none"/>
            <a:tailEnd len="med" w="med" type="none"/>
          </a:ln>
        </p:spPr>
        <p:txBody>
          <a:bodyPr anchorCtr="0" anchor="ctr" bIns="34275" lIns="34275" rIns="34275" wrap="square" tIns="34275">
            <a:noAutofit/>
          </a:bodyPr>
          <a:lstStyle/>
          <a:p>
            <a:pPr indent="0" lvl="0" marL="0">
              <a:spcBef>
                <a:spcPts val="0"/>
              </a:spcBef>
              <a:buNone/>
            </a:pPr>
            <a:r>
              <a:t/>
            </a:r>
            <a:endParaRPr/>
          </a:p>
        </p:txBody>
      </p:sp>
      <p:sp>
        <p:nvSpPr>
          <p:cNvPr id="190" name="Shape 190"/>
          <p:cNvSpPr/>
          <p:nvPr/>
        </p:nvSpPr>
        <p:spPr>
          <a:xfrm rot="-2218633">
            <a:off x="6142573" y="2046802"/>
            <a:ext cx="832921" cy="220020"/>
          </a:xfrm>
          <a:prstGeom prst="rightArrow">
            <a:avLst>
              <a:gd fmla="val 50000" name="adj1"/>
              <a:gd fmla="val 46839" name="adj2"/>
            </a:avLst>
          </a:prstGeom>
          <a:solidFill>
            <a:srgbClr val="000000"/>
          </a:solidFill>
          <a:ln cap="flat" cmpd="sng" w="9525">
            <a:solidFill>
              <a:schemeClr val="dk2"/>
            </a:solidFill>
            <a:prstDash val="solid"/>
            <a:round/>
            <a:headEnd len="med" w="med" type="none"/>
            <a:tailEnd len="med" w="med" type="none"/>
          </a:ln>
        </p:spPr>
        <p:txBody>
          <a:bodyPr anchorCtr="0" anchor="ctr" bIns="34275" lIns="34275" rIns="34275" wrap="square" tIns="34275">
            <a:noAutofit/>
          </a:bodyPr>
          <a:lstStyle/>
          <a:p>
            <a:pPr indent="0" lvl="0" marL="0">
              <a:spcBef>
                <a:spcPts val="0"/>
              </a:spcBef>
              <a:buNone/>
            </a:pPr>
            <a:r>
              <a:t/>
            </a:r>
            <a:endParaRPr sz="1200"/>
          </a:p>
        </p:txBody>
      </p:sp>
      <p:sp>
        <p:nvSpPr>
          <p:cNvPr id="191" name="Shape 191"/>
          <p:cNvSpPr txBox="1"/>
          <p:nvPr/>
        </p:nvSpPr>
        <p:spPr>
          <a:xfrm>
            <a:off x="967993" y="3878644"/>
            <a:ext cx="2437500" cy="676800"/>
          </a:xfrm>
          <a:prstGeom prst="rect">
            <a:avLst/>
          </a:prstGeom>
          <a:noFill/>
          <a:ln>
            <a:noFill/>
          </a:ln>
        </p:spPr>
        <p:txBody>
          <a:bodyPr anchorCtr="0" anchor="t" bIns="34275" lIns="34275" rIns="34275" wrap="square" tIns="34275">
            <a:noAutofit/>
          </a:bodyPr>
          <a:lstStyle/>
          <a:p>
            <a:pPr indent="0" lvl="0" marL="0" rtl="0">
              <a:spcBef>
                <a:spcPts val="0"/>
              </a:spcBef>
              <a:buNone/>
            </a:pPr>
            <a:r>
              <a:rPr lang="en" sz="1800">
                <a:latin typeface="Merriweather"/>
                <a:ea typeface="Merriweather"/>
                <a:cs typeface="Merriweather"/>
                <a:sym typeface="Merriweather"/>
              </a:rPr>
              <a:t>DATA CLEANING</a:t>
            </a:r>
          </a:p>
          <a:p>
            <a:pPr indent="0" lvl="0" marL="0" rtl="0">
              <a:spcBef>
                <a:spcPts val="0"/>
              </a:spcBef>
              <a:buNone/>
            </a:pPr>
            <a:r>
              <a:rPr lang="en" sz="1800">
                <a:latin typeface="Merriweather"/>
                <a:ea typeface="Merriweather"/>
                <a:cs typeface="Merriweather"/>
                <a:sym typeface="Merriweather"/>
              </a:rPr>
              <a:t>DATA QUERYING</a:t>
            </a:r>
          </a:p>
          <a:p>
            <a:pPr indent="0" lvl="0" marL="0" rtl="0">
              <a:spcBef>
                <a:spcPts val="0"/>
              </a:spcBef>
              <a:buNone/>
            </a:pPr>
            <a:r>
              <a:rPr lang="en" sz="1800">
                <a:latin typeface="Merriweather"/>
                <a:ea typeface="Merriweather"/>
                <a:cs typeface="Merriweather"/>
                <a:sym typeface="Merriweather"/>
              </a:rPr>
              <a:t>DATA ANALYSIS</a:t>
            </a:r>
          </a:p>
        </p:txBody>
      </p:sp>
      <p:sp>
        <p:nvSpPr>
          <p:cNvPr id="192" name="Shape 192"/>
          <p:cNvSpPr txBox="1"/>
          <p:nvPr/>
        </p:nvSpPr>
        <p:spPr>
          <a:xfrm>
            <a:off x="4932530" y="3567741"/>
            <a:ext cx="1416300" cy="927300"/>
          </a:xfrm>
          <a:prstGeom prst="rect">
            <a:avLst/>
          </a:prstGeom>
          <a:noFill/>
          <a:ln>
            <a:noFill/>
          </a:ln>
        </p:spPr>
        <p:txBody>
          <a:bodyPr anchorCtr="0" anchor="t" bIns="34275" lIns="34275" rIns="34275" wrap="square" tIns="34275">
            <a:noAutofit/>
          </a:bodyPr>
          <a:lstStyle/>
          <a:p>
            <a:pPr indent="0" lvl="0" marL="0" rtl="0">
              <a:spcBef>
                <a:spcPts val="0"/>
              </a:spcBef>
              <a:buNone/>
            </a:pPr>
            <a:r>
              <a:rPr lang="en" sz="1800">
                <a:latin typeface="Merriweather"/>
                <a:ea typeface="Merriweather"/>
                <a:cs typeface="Merriweather"/>
                <a:sym typeface="Merriweather"/>
              </a:rPr>
              <a:t>MACHINE LEARNING </a:t>
            </a:r>
          </a:p>
        </p:txBody>
      </p:sp>
      <p:sp>
        <p:nvSpPr>
          <p:cNvPr id="193" name="Shape 193"/>
          <p:cNvSpPr txBox="1"/>
          <p:nvPr/>
        </p:nvSpPr>
        <p:spPr>
          <a:xfrm>
            <a:off x="7040843" y="4263956"/>
            <a:ext cx="2267700" cy="516300"/>
          </a:xfrm>
          <a:prstGeom prst="rect">
            <a:avLst/>
          </a:prstGeom>
          <a:noFill/>
          <a:ln>
            <a:noFill/>
          </a:ln>
        </p:spPr>
        <p:txBody>
          <a:bodyPr anchorCtr="0" anchor="t" bIns="34275" lIns="34275" rIns="34275" wrap="square" tIns="34275">
            <a:noAutofit/>
          </a:bodyPr>
          <a:lstStyle/>
          <a:p>
            <a:pPr indent="0" lvl="0" marL="0" rtl="0">
              <a:spcBef>
                <a:spcPts val="0"/>
              </a:spcBef>
              <a:buNone/>
            </a:pPr>
            <a:r>
              <a:rPr lang="en" sz="1800">
                <a:latin typeface="Merriweather"/>
                <a:ea typeface="Merriweather"/>
                <a:cs typeface="Merriweather"/>
                <a:sym typeface="Merriweather"/>
              </a:rPr>
              <a:t>VISUALIZATIONS</a:t>
            </a:r>
          </a:p>
        </p:txBody>
      </p:sp>
      <p:pic>
        <p:nvPicPr>
          <p:cNvPr id="194" name="Shape 194"/>
          <p:cNvPicPr preferRelativeResize="0"/>
          <p:nvPr/>
        </p:nvPicPr>
        <p:blipFill>
          <a:blip r:embed="rId10">
            <a:alphaModFix/>
          </a:blip>
          <a:stretch>
            <a:fillRect/>
          </a:stretch>
        </p:blipFill>
        <p:spPr>
          <a:xfrm>
            <a:off x="7092550" y="2595300"/>
            <a:ext cx="1998224" cy="368425"/>
          </a:xfrm>
          <a:prstGeom prst="rect">
            <a:avLst/>
          </a:prstGeom>
          <a:noFill/>
          <a:ln>
            <a:noFill/>
          </a:ln>
        </p:spPr>
      </p:pic>
      <p:sp>
        <p:nvSpPr>
          <p:cNvPr id="195" name="Shape 195"/>
          <p:cNvSpPr/>
          <p:nvPr/>
        </p:nvSpPr>
        <p:spPr>
          <a:xfrm>
            <a:off x="6202966" y="2585728"/>
            <a:ext cx="833100" cy="220500"/>
          </a:xfrm>
          <a:prstGeom prst="rightArrow">
            <a:avLst>
              <a:gd fmla="val 50000" name="adj1"/>
              <a:gd fmla="val 40241" name="adj2"/>
            </a:avLst>
          </a:prstGeom>
          <a:solidFill>
            <a:srgbClr val="000000"/>
          </a:solidFill>
          <a:ln cap="flat" cmpd="sng" w="9525">
            <a:solidFill>
              <a:schemeClr val="dk2"/>
            </a:solidFill>
            <a:prstDash val="solid"/>
            <a:round/>
            <a:headEnd len="med" w="med" type="none"/>
            <a:tailEnd len="med" w="med" type="none"/>
          </a:ln>
        </p:spPr>
        <p:txBody>
          <a:bodyPr anchorCtr="0" anchor="ctr" bIns="34275" lIns="34275" rIns="34275" wrap="square" tIns="34275">
            <a:noAutofit/>
          </a:bodyPr>
          <a:lstStyle/>
          <a:p>
            <a:pPr indent="0" lvl="0" marL="0" rtl="0">
              <a:spcBef>
                <a:spcPts val="0"/>
              </a:spcBef>
              <a:buNone/>
            </a:pPr>
            <a:r>
              <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cxnSp>
        <p:nvCxnSpPr>
          <p:cNvPr id="200" name="Shape 200"/>
          <p:cNvCxnSpPr/>
          <p:nvPr/>
        </p:nvCxnSpPr>
        <p:spPr>
          <a:xfrm>
            <a:off x="561955" y="-655638"/>
            <a:ext cx="0" cy="0"/>
          </a:xfrm>
          <a:prstGeom prst="straightConnector1">
            <a:avLst/>
          </a:prstGeom>
          <a:noFill/>
          <a:ln>
            <a:noFill/>
          </a:ln>
        </p:spPr>
      </p:cxnSp>
      <p:cxnSp>
        <p:nvCxnSpPr>
          <p:cNvPr id="201" name="Shape 201"/>
          <p:cNvCxnSpPr/>
          <p:nvPr/>
        </p:nvCxnSpPr>
        <p:spPr>
          <a:xfrm>
            <a:off x="561955" y="-655638"/>
            <a:ext cx="0" cy="0"/>
          </a:xfrm>
          <a:prstGeom prst="straightConnector1">
            <a:avLst/>
          </a:prstGeom>
          <a:noFill/>
          <a:ln>
            <a:noFill/>
          </a:ln>
        </p:spPr>
      </p:cxnSp>
      <p:sp>
        <p:nvSpPr>
          <p:cNvPr id="202" name="Shape 202"/>
          <p:cNvSpPr/>
          <p:nvPr/>
        </p:nvSpPr>
        <p:spPr>
          <a:xfrm>
            <a:off x="3831904" y="632519"/>
            <a:ext cx="1351980" cy="1007484"/>
          </a:xfrm>
          <a:prstGeom prst="flowChartMagneticDisk">
            <a:avLst/>
          </a:prstGeom>
          <a:solidFill>
            <a:schemeClr val="accent5"/>
          </a:solidFill>
          <a:ln cap="flat" cmpd="sng" w="9525">
            <a:solidFill>
              <a:schemeClr val="dk2"/>
            </a:solidFill>
            <a:prstDash val="solid"/>
            <a:round/>
            <a:headEnd len="med" w="med" type="none"/>
            <a:tailEnd len="med" w="med" type="none"/>
          </a:ln>
        </p:spPr>
        <p:txBody>
          <a:bodyPr anchorCtr="0" anchor="ctr" bIns="34275" lIns="34275" rIns="34275" wrap="square" tIns="34275">
            <a:noAutofit/>
          </a:bodyPr>
          <a:lstStyle/>
          <a:p>
            <a:pPr indent="0" lvl="0" marL="0" rtl="0">
              <a:spcBef>
                <a:spcPts val="0"/>
              </a:spcBef>
              <a:buNone/>
            </a:pPr>
            <a:r>
              <a:t/>
            </a:r>
            <a:endParaRPr sz="500"/>
          </a:p>
        </p:txBody>
      </p:sp>
      <p:sp>
        <p:nvSpPr>
          <p:cNvPr id="203" name="Shape 203"/>
          <p:cNvSpPr/>
          <p:nvPr/>
        </p:nvSpPr>
        <p:spPr>
          <a:xfrm>
            <a:off x="6938372" y="574988"/>
            <a:ext cx="1351980" cy="1007484"/>
          </a:xfrm>
          <a:prstGeom prst="flowChartMagneticDisk">
            <a:avLst/>
          </a:prstGeom>
          <a:solidFill>
            <a:srgbClr val="7F400F"/>
          </a:solidFill>
          <a:ln cap="flat" cmpd="sng" w="9525">
            <a:solidFill>
              <a:schemeClr val="dk2"/>
            </a:solidFill>
            <a:prstDash val="solid"/>
            <a:round/>
            <a:headEnd len="med" w="med" type="none"/>
            <a:tailEnd len="med" w="med" type="none"/>
          </a:ln>
        </p:spPr>
        <p:txBody>
          <a:bodyPr anchorCtr="0" anchor="ctr" bIns="34275" lIns="34275" rIns="34275" wrap="square" tIns="34275">
            <a:noAutofit/>
          </a:bodyPr>
          <a:lstStyle/>
          <a:p>
            <a:pPr indent="0" lvl="0" marL="0">
              <a:spcBef>
                <a:spcPts val="0"/>
              </a:spcBef>
              <a:buNone/>
            </a:pPr>
            <a:r>
              <a:t/>
            </a:r>
            <a:endParaRPr/>
          </a:p>
        </p:txBody>
      </p:sp>
      <p:sp>
        <p:nvSpPr>
          <p:cNvPr id="204" name="Shape 204"/>
          <p:cNvSpPr/>
          <p:nvPr/>
        </p:nvSpPr>
        <p:spPr>
          <a:xfrm>
            <a:off x="704218" y="690175"/>
            <a:ext cx="1351980" cy="1007484"/>
          </a:xfrm>
          <a:prstGeom prst="flowChartMagneticDisk">
            <a:avLst/>
          </a:prstGeom>
          <a:solidFill>
            <a:schemeClr val="lt2"/>
          </a:solidFill>
          <a:ln cap="flat" cmpd="sng" w="9525">
            <a:solidFill>
              <a:schemeClr val="dk2"/>
            </a:solidFill>
            <a:prstDash val="solid"/>
            <a:round/>
            <a:headEnd len="med" w="med" type="none"/>
            <a:tailEnd len="med" w="med" type="none"/>
          </a:ln>
        </p:spPr>
        <p:txBody>
          <a:bodyPr anchorCtr="0" anchor="ctr" bIns="34275" lIns="34275" rIns="34275" wrap="square" tIns="34275">
            <a:noAutofit/>
          </a:bodyPr>
          <a:lstStyle/>
          <a:p>
            <a:pPr indent="0" lvl="0" marL="0">
              <a:spcBef>
                <a:spcPts val="0"/>
              </a:spcBef>
              <a:buNone/>
            </a:pPr>
            <a:r>
              <a:t/>
            </a:r>
            <a:endParaRPr/>
          </a:p>
        </p:txBody>
      </p:sp>
      <p:sp>
        <p:nvSpPr>
          <p:cNvPr id="205" name="Shape 205"/>
          <p:cNvSpPr txBox="1"/>
          <p:nvPr/>
        </p:nvSpPr>
        <p:spPr>
          <a:xfrm>
            <a:off x="704215" y="1187034"/>
            <a:ext cx="1559700" cy="367200"/>
          </a:xfrm>
          <a:prstGeom prst="rect">
            <a:avLst/>
          </a:prstGeom>
          <a:noFill/>
          <a:ln>
            <a:noFill/>
          </a:ln>
        </p:spPr>
        <p:txBody>
          <a:bodyPr anchorCtr="0" anchor="t" bIns="34275" lIns="34275" rIns="34275" wrap="square" tIns="34275">
            <a:noAutofit/>
          </a:bodyPr>
          <a:lstStyle/>
          <a:p>
            <a:pPr indent="0" lvl="0" marL="0" rtl="0">
              <a:spcBef>
                <a:spcPts val="0"/>
              </a:spcBef>
              <a:buNone/>
            </a:pPr>
            <a:r>
              <a:rPr b="1" lang="en" sz="900">
                <a:solidFill>
                  <a:schemeClr val="lt1"/>
                </a:solidFill>
              </a:rPr>
              <a:t>POLLUTION DATA SET</a:t>
            </a:r>
          </a:p>
        </p:txBody>
      </p:sp>
      <p:sp>
        <p:nvSpPr>
          <p:cNvPr id="206" name="Shape 206"/>
          <p:cNvSpPr txBox="1"/>
          <p:nvPr/>
        </p:nvSpPr>
        <p:spPr>
          <a:xfrm>
            <a:off x="3993098" y="1054203"/>
            <a:ext cx="1029600" cy="367200"/>
          </a:xfrm>
          <a:prstGeom prst="rect">
            <a:avLst/>
          </a:prstGeom>
          <a:noFill/>
          <a:ln>
            <a:noFill/>
          </a:ln>
        </p:spPr>
        <p:txBody>
          <a:bodyPr anchorCtr="0" anchor="t" bIns="34275" lIns="34275" rIns="34275" wrap="square" tIns="34275">
            <a:noAutofit/>
          </a:bodyPr>
          <a:lstStyle/>
          <a:p>
            <a:pPr indent="0" lvl="0" marL="0" rtl="0">
              <a:spcBef>
                <a:spcPts val="0"/>
              </a:spcBef>
              <a:buNone/>
            </a:pPr>
            <a:r>
              <a:rPr b="1" lang="en" sz="900">
                <a:solidFill>
                  <a:schemeClr val="lt1"/>
                </a:solidFill>
              </a:rPr>
              <a:t>GLOBAL LAND TEMPERATURE</a:t>
            </a:r>
          </a:p>
          <a:p>
            <a:pPr indent="0" lvl="0" marL="0" rtl="0">
              <a:spcBef>
                <a:spcPts val="0"/>
              </a:spcBef>
              <a:buNone/>
            </a:pPr>
            <a:r>
              <a:rPr b="1" lang="en" sz="900">
                <a:solidFill>
                  <a:schemeClr val="lt1"/>
                </a:solidFill>
              </a:rPr>
              <a:t>DATA SET</a:t>
            </a:r>
          </a:p>
        </p:txBody>
      </p:sp>
      <p:sp>
        <p:nvSpPr>
          <p:cNvPr id="207" name="Shape 207"/>
          <p:cNvSpPr txBox="1"/>
          <p:nvPr/>
        </p:nvSpPr>
        <p:spPr>
          <a:xfrm>
            <a:off x="7141959" y="1054203"/>
            <a:ext cx="1082400" cy="367200"/>
          </a:xfrm>
          <a:prstGeom prst="rect">
            <a:avLst/>
          </a:prstGeom>
          <a:noFill/>
          <a:ln>
            <a:noFill/>
          </a:ln>
        </p:spPr>
        <p:txBody>
          <a:bodyPr anchorCtr="0" anchor="t" bIns="34275" lIns="34275" rIns="34275" wrap="square" tIns="34275">
            <a:noAutofit/>
          </a:bodyPr>
          <a:lstStyle/>
          <a:p>
            <a:pPr indent="0" lvl="0" marL="0" rtl="0">
              <a:spcBef>
                <a:spcPts val="0"/>
              </a:spcBef>
              <a:buNone/>
            </a:pPr>
            <a:r>
              <a:rPr b="1" lang="en" sz="900">
                <a:solidFill>
                  <a:schemeClr val="lt1"/>
                </a:solidFill>
              </a:rPr>
              <a:t>DEATHS DUE TO DISEASES</a:t>
            </a:r>
          </a:p>
          <a:p>
            <a:pPr indent="0" lvl="0" marL="0" rtl="0">
              <a:spcBef>
                <a:spcPts val="0"/>
              </a:spcBef>
              <a:buNone/>
            </a:pPr>
            <a:r>
              <a:rPr b="1" lang="en" sz="900">
                <a:solidFill>
                  <a:schemeClr val="lt1"/>
                </a:solidFill>
              </a:rPr>
              <a:t>DATA SET</a:t>
            </a:r>
          </a:p>
        </p:txBody>
      </p:sp>
      <p:sp>
        <p:nvSpPr>
          <p:cNvPr id="208" name="Shape 208"/>
          <p:cNvSpPr/>
          <p:nvPr/>
        </p:nvSpPr>
        <p:spPr>
          <a:xfrm>
            <a:off x="2215052" y="1149459"/>
            <a:ext cx="1458000" cy="176700"/>
          </a:xfrm>
          <a:prstGeom prst="rightArrow">
            <a:avLst>
              <a:gd fmla="val 50000" name="adj1"/>
              <a:gd fmla="val 50000" name="adj2"/>
            </a:avLst>
          </a:prstGeom>
          <a:solidFill>
            <a:srgbClr val="000000"/>
          </a:solidFill>
          <a:ln cap="flat" cmpd="sng" w="9525">
            <a:solidFill>
              <a:schemeClr val="dk2"/>
            </a:solidFill>
            <a:prstDash val="solid"/>
            <a:round/>
            <a:headEnd len="med" w="med" type="none"/>
            <a:tailEnd len="med" w="med" type="none"/>
          </a:ln>
        </p:spPr>
        <p:txBody>
          <a:bodyPr anchorCtr="0" anchor="ctr" bIns="34275" lIns="34275" rIns="34275" wrap="square" tIns="34275">
            <a:noAutofit/>
          </a:bodyPr>
          <a:lstStyle/>
          <a:p>
            <a:pPr indent="0" lvl="0" marL="0">
              <a:spcBef>
                <a:spcPts val="0"/>
              </a:spcBef>
              <a:buNone/>
            </a:pPr>
            <a:r>
              <a:t/>
            </a:r>
            <a:endParaRPr/>
          </a:p>
        </p:txBody>
      </p:sp>
      <p:sp>
        <p:nvSpPr>
          <p:cNvPr id="209" name="Shape 209"/>
          <p:cNvSpPr/>
          <p:nvPr/>
        </p:nvSpPr>
        <p:spPr>
          <a:xfrm>
            <a:off x="5353329" y="1105581"/>
            <a:ext cx="1458000" cy="176700"/>
          </a:xfrm>
          <a:prstGeom prst="rightArrow">
            <a:avLst>
              <a:gd fmla="val 50000" name="adj1"/>
              <a:gd fmla="val 50000" name="adj2"/>
            </a:avLst>
          </a:prstGeom>
          <a:solidFill>
            <a:srgbClr val="3C78D8"/>
          </a:solidFill>
          <a:ln cap="flat" cmpd="sng" w="9525">
            <a:solidFill>
              <a:schemeClr val="dk2"/>
            </a:solidFill>
            <a:prstDash val="solid"/>
            <a:round/>
            <a:headEnd len="med" w="med" type="none"/>
            <a:tailEnd len="med" w="med" type="none"/>
          </a:ln>
        </p:spPr>
        <p:txBody>
          <a:bodyPr anchorCtr="0" anchor="ctr" bIns="34275" lIns="34275" rIns="34275" wrap="square" tIns="34275">
            <a:noAutofit/>
          </a:bodyPr>
          <a:lstStyle/>
          <a:p>
            <a:pPr indent="0" lvl="0" marL="0">
              <a:spcBef>
                <a:spcPts val="0"/>
              </a:spcBef>
              <a:buNone/>
            </a:pPr>
            <a:r>
              <a:t/>
            </a:r>
            <a:endParaRPr/>
          </a:p>
        </p:txBody>
      </p:sp>
      <p:sp>
        <p:nvSpPr>
          <p:cNvPr id="210" name="Shape 210"/>
          <p:cNvSpPr txBox="1"/>
          <p:nvPr/>
        </p:nvSpPr>
        <p:spPr>
          <a:xfrm>
            <a:off x="138837" y="1749838"/>
            <a:ext cx="8738100" cy="2165100"/>
          </a:xfrm>
          <a:prstGeom prst="rect">
            <a:avLst/>
          </a:prstGeom>
          <a:noFill/>
          <a:ln>
            <a:noFill/>
          </a:ln>
        </p:spPr>
        <p:txBody>
          <a:bodyPr anchorCtr="0" anchor="t" bIns="34275" lIns="34275" rIns="34275" wrap="square" tIns="34275">
            <a:noAutofit/>
          </a:bodyPr>
          <a:lstStyle/>
          <a:p>
            <a:pPr indent="-158750" lvl="0" marL="165100" rtl="0">
              <a:spcBef>
                <a:spcPts val="0"/>
              </a:spcBef>
              <a:buClr>
                <a:schemeClr val="dk2"/>
              </a:buClr>
              <a:buSzPts val="1300"/>
              <a:buFont typeface="Times New Roman"/>
              <a:buAutoNum type="arabicPeriod"/>
            </a:pPr>
            <a:r>
              <a:rPr lang="en" sz="1300">
                <a:solidFill>
                  <a:schemeClr val="dk2"/>
                </a:solidFill>
                <a:highlight>
                  <a:srgbClr val="FFFFFF"/>
                </a:highlight>
                <a:latin typeface="Times New Roman"/>
                <a:ea typeface="Times New Roman"/>
                <a:cs typeface="Times New Roman"/>
                <a:sym typeface="Times New Roman"/>
              </a:rPr>
              <a:t>We used spark to</a:t>
            </a:r>
            <a:r>
              <a:rPr lang="en" sz="1300">
                <a:solidFill>
                  <a:schemeClr val="dk2"/>
                </a:solidFill>
                <a:latin typeface="Times New Roman"/>
                <a:ea typeface="Times New Roman"/>
                <a:cs typeface="Times New Roman"/>
                <a:sym typeface="Times New Roman"/>
              </a:rPr>
              <a:t> analyze</a:t>
            </a:r>
            <a:r>
              <a:rPr lang="en" sz="1300">
                <a:solidFill>
                  <a:schemeClr val="dk2"/>
                </a:solidFill>
                <a:highlight>
                  <a:srgbClr val="FFFFFF"/>
                </a:highlight>
                <a:latin typeface="Times New Roman"/>
                <a:ea typeface="Times New Roman"/>
                <a:cs typeface="Times New Roman"/>
                <a:sym typeface="Times New Roman"/>
              </a:rPr>
              <a:t> the levels of major air pollutants namely </a:t>
            </a:r>
            <a:r>
              <a:rPr b="1" lang="en" sz="1300">
                <a:solidFill>
                  <a:schemeClr val="dk2"/>
                </a:solidFill>
                <a:highlight>
                  <a:srgbClr val="FFFFFF"/>
                </a:highlight>
                <a:latin typeface="Times New Roman"/>
                <a:ea typeface="Times New Roman"/>
                <a:cs typeface="Times New Roman"/>
                <a:sym typeface="Times New Roman"/>
              </a:rPr>
              <a:t>NO2, SO2, CO, O3</a:t>
            </a:r>
            <a:r>
              <a:rPr baseline="-25000" lang="en" sz="1300">
                <a:solidFill>
                  <a:schemeClr val="dk2"/>
                </a:solidFill>
                <a:highlight>
                  <a:srgbClr val="FFFFFF"/>
                </a:highlight>
                <a:latin typeface="Times New Roman"/>
                <a:ea typeface="Times New Roman"/>
                <a:cs typeface="Times New Roman"/>
                <a:sym typeface="Times New Roman"/>
              </a:rPr>
              <a:t> </a:t>
            </a:r>
            <a:r>
              <a:rPr lang="en" sz="1300">
                <a:solidFill>
                  <a:schemeClr val="dk2"/>
                </a:solidFill>
                <a:highlight>
                  <a:srgbClr val="FFFFFF"/>
                </a:highlight>
                <a:latin typeface="Times New Roman"/>
                <a:ea typeface="Times New Roman"/>
                <a:cs typeface="Times New Roman"/>
                <a:sym typeface="Times New Roman"/>
              </a:rPr>
              <a:t>present in the atmosphere in different cities in USA. </a:t>
            </a:r>
            <a:br>
              <a:rPr lang="en" sz="1300">
                <a:solidFill>
                  <a:schemeClr val="dk2"/>
                </a:solidFill>
                <a:highlight>
                  <a:srgbClr val="FFFFFF"/>
                </a:highlight>
                <a:latin typeface="Times New Roman"/>
                <a:ea typeface="Times New Roman"/>
                <a:cs typeface="Times New Roman"/>
                <a:sym typeface="Times New Roman"/>
              </a:rPr>
            </a:br>
          </a:p>
          <a:p>
            <a:pPr indent="-158750" lvl="0" marL="165100" rtl="0">
              <a:spcBef>
                <a:spcPts val="0"/>
              </a:spcBef>
              <a:buClr>
                <a:schemeClr val="dk2"/>
              </a:buClr>
              <a:buSzPts val="1300"/>
              <a:buFont typeface="Times New Roman"/>
              <a:buAutoNum type="arabicPeriod"/>
            </a:pPr>
            <a:r>
              <a:rPr lang="en" sz="1300">
                <a:solidFill>
                  <a:schemeClr val="dk2"/>
                </a:solidFill>
                <a:highlight>
                  <a:srgbClr val="FFFFFF"/>
                </a:highlight>
                <a:latin typeface="Times New Roman"/>
                <a:ea typeface="Times New Roman"/>
                <a:cs typeface="Times New Roman"/>
                <a:sym typeface="Times New Roman"/>
              </a:rPr>
              <a:t>In order to explain the effect of air pollutants we decided to explore the </a:t>
            </a:r>
            <a:r>
              <a:rPr b="1" lang="en" sz="1300">
                <a:solidFill>
                  <a:schemeClr val="dk2"/>
                </a:solidFill>
                <a:highlight>
                  <a:srgbClr val="FFFFFF"/>
                </a:highlight>
                <a:latin typeface="Times New Roman"/>
                <a:ea typeface="Times New Roman"/>
                <a:cs typeface="Times New Roman"/>
                <a:sym typeface="Times New Roman"/>
              </a:rPr>
              <a:t>Land Temperature dataset </a:t>
            </a:r>
            <a:r>
              <a:rPr lang="en" sz="1300">
                <a:solidFill>
                  <a:schemeClr val="dk2"/>
                </a:solidFill>
                <a:highlight>
                  <a:srgbClr val="FFFFFF"/>
                </a:highlight>
                <a:latin typeface="Times New Roman"/>
                <a:ea typeface="Times New Roman"/>
                <a:cs typeface="Times New Roman"/>
                <a:sym typeface="Times New Roman"/>
              </a:rPr>
              <a:t>which further gave us many interesting findings.</a:t>
            </a:r>
            <a:br>
              <a:rPr lang="en" sz="1300">
                <a:solidFill>
                  <a:schemeClr val="dk2"/>
                </a:solidFill>
                <a:highlight>
                  <a:srgbClr val="FFFFFF"/>
                </a:highlight>
                <a:latin typeface="Times New Roman"/>
                <a:ea typeface="Times New Roman"/>
                <a:cs typeface="Times New Roman"/>
                <a:sym typeface="Times New Roman"/>
              </a:rPr>
            </a:br>
          </a:p>
          <a:p>
            <a:pPr indent="-158750" lvl="0" marL="165100" rtl="0">
              <a:spcBef>
                <a:spcPts val="0"/>
              </a:spcBef>
              <a:buClr>
                <a:schemeClr val="dk2"/>
              </a:buClr>
              <a:buSzPts val="1300"/>
              <a:buFont typeface="Times New Roman"/>
              <a:buAutoNum type="arabicPeriod"/>
            </a:pPr>
            <a:r>
              <a:rPr lang="en" sz="1300">
                <a:solidFill>
                  <a:schemeClr val="dk2"/>
                </a:solidFill>
                <a:highlight>
                  <a:srgbClr val="FFFFFF"/>
                </a:highlight>
                <a:latin typeface="Times New Roman"/>
                <a:ea typeface="Times New Roman"/>
                <a:cs typeface="Times New Roman"/>
                <a:sym typeface="Times New Roman"/>
              </a:rPr>
              <a:t>Finally we linked our combined dataset of pollutants and temperature to a third dataset of deaths due to diseases. This helped us gain deeper insights into the correlations between </a:t>
            </a:r>
            <a:r>
              <a:rPr b="1" lang="en" sz="1300">
                <a:solidFill>
                  <a:schemeClr val="dk2"/>
                </a:solidFill>
                <a:highlight>
                  <a:srgbClr val="FFFFFF"/>
                </a:highlight>
                <a:latin typeface="Times New Roman"/>
                <a:ea typeface="Times New Roman"/>
                <a:cs typeface="Times New Roman"/>
                <a:sym typeface="Times New Roman"/>
              </a:rPr>
              <a:t>Pollution, Temperature and Health Impacts.</a:t>
            </a:r>
          </a:p>
          <a:p>
            <a:pPr indent="0" lvl="0" marL="0" rtl="0">
              <a:spcBef>
                <a:spcPts val="0"/>
              </a:spcBef>
              <a:buNone/>
            </a:pPr>
            <a:r>
              <a:t/>
            </a:r>
            <a:endParaRPr b="1" sz="1300">
              <a:solidFill>
                <a:schemeClr val="dk2"/>
              </a:solidFill>
              <a:highlight>
                <a:srgbClr val="FFFFFF"/>
              </a:highlight>
              <a:latin typeface="Times New Roman"/>
              <a:ea typeface="Times New Roman"/>
              <a:cs typeface="Times New Roman"/>
              <a:sym typeface="Times New Roman"/>
            </a:endParaRPr>
          </a:p>
          <a:p>
            <a:pPr indent="-158750" lvl="0" marL="165100" rtl="0">
              <a:spcBef>
                <a:spcPts val="0"/>
              </a:spcBef>
              <a:buClr>
                <a:schemeClr val="dk2"/>
              </a:buClr>
              <a:buSzPts val="1300"/>
              <a:buFont typeface="Times New Roman"/>
              <a:buAutoNum type="arabicPeriod"/>
            </a:pPr>
            <a:r>
              <a:rPr lang="en" sz="1300">
                <a:solidFill>
                  <a:schemeClr val="dk2"/>
                </a:solidFill>
                <a:latin typeface="Times New Roman"/>
                <a:ea typeface="Times New Roman"/>
                <a:cs typeface="Times New Roman"/>
                <a:sym typeface="Times New Roman"/>
              </a:rPr>
              <a:t>The </a:t>
            </a:r>
            <a:r>
              <a:rPr b="1" lang="en" sz="1300">
                <a:solidFill>
                  <a:schemeClr val="dk2"/>
                </a:solidFill>
                <a:latin typeface="Times New Roman"/>
                <a:ea typeface="Times New Roman"/>
                <a:cs typeface="Times New Roman"/>
                <a:sym typeface="Times New Roman"/>
              </a:rPr>
              <a:t>AQI is an index for reporting daily air quality</a:t>
            </a:r>
            <a:r>
              <a:rPr lang="en" sz="1300">
                <a:solidFill>
                  <a:schemeClr val="dk2"/>
                </a:solidFill>
                <a:latin typeface="Times New Roman"/>
                <a:ea typeface="Times New Roman"/>
                <a:cs typeface="Times New Roman"/>
                <a:sym typeface="Times New Roman"/>
              </a:rPr>
              <a:t>. It tells you how clean or polluted your air is, and what associated health effects might be a concern for you. </a:t>
            </a:r>
          </a:p>
        </p:txBody>
      </p:sp>
      <p:sp>
        <p:nvSpPr>
          <p:cNvPr id="211" name="Shape 211"/>
          <p:cNvSpPr/>
          <p:nvPr/>
        </p:nvSpPr>
        <p:spPr>
          <a:xfrm>
            <a:off x="9561" y="4082297"/>
            <a:ext cx="9144000" cy="1061100"/>
          </a:xfrm>
          <a:prstGeom prst="rect">
            <a:avLst/>
          </a:prstGeom>
          <a:solidFill>
            <a:srgbClr val="674EA7"/>
          </a:solidFill>
          <a:ln cap="flat" cmpd="sng" w="9525">
            <a:solidFill>
              <a:schemeClr val="dk2"/>
            </a:solidFill>
            <a:prstDash val="solid"/>
            <a:round/>
            <a:headEnd len="med" w="med" type="none"/>
            <a:tailEnd len="med" w="med" type="none"/>
          </a:ln>
        </p:spPr>
        <p:txBody>
          <a:bodyPr anchorCtr="0" anchor="ctr" bIns="34275" lIns="34275" rIns="34275" wrap="square" tIns="34275">
            <a:noAutofit/>
          </a:bodyPr>
          <a:lstStyle/>
          <a:p>
            <a:pPr indent="0" lvl="0" marL="0">
              <a:spcBef>
                <a:spcPts val="0"/>
              </a:spcBef>
              <a:buNone/>
            </a:pPr>
            <a:r>
              <a:t/>
            </a:r>
            <a:endParaRPr/>
          </a:p>
        </p:txBody>
      </p:sp>
      <p:sp>
        <p:nvSpPr>
          <p:cNvPr id="212" name="Shape 212"/>
          <p:cNvSpPr txBox="1"/>
          <p:nvPr/>
        </p:nvSpPr>
        <p:spPr>
          <a:xfrm>
            <a:off x="3520623" y="181641"/>
            <a:ext cx="2016900" cy="229500"/>
          </a:xfrm>
          <a:prstGeom prst="rect">
            <a:avLst/>
          </a:prstGeom>
          <a:noFill/>
          <a:ln>
            <a:noFill/>
          </a:ln>
        </p:spPr>
        <p:txBody>
          <a:bodyPr anchorCtr="0" anchor="t" bIns="34275" lIns="34275" rIns="34275" wrap="square" tIns="34275">
            <a:noAutofit/>
          </a:bodyPr>
          <a:lstStyle/>
          <a:p>
            <a:pPr indent="0" lvl="0" marL="0" rtl="0">
              <a:spcBef>
                <a:spcPts val="0"/>
              </a:spcBef>
              <a:buNone/>
            </a:pPr>
            <a:r>
              <a:rPr b="1" lang="en" sz="1800"/>
              <a:t>DATA SOURCE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Shape 217"/>
          <p:cNvSpPr/>
          <p:nvPr/>
        </p:nvSpPr>
        <p:spPr>
          <a:xfrm>
            <a:off x="340934" y="2199000"/>
            <a:ext cx="1872300" cy="745500"/>
          </a:xfrm>
          <a:prstGeom prst="homePlate">
            <a:avLst>
              <a:gd fmla="val 50000" name="adj"/>
            </a:avLst>
          </a:prstGeom>
          <a:solidFill>
            <a:srgbClr val="351C75"/>
          </a:solidFill>
          <a:ln cap="flat" cmpd="sng" w="9525">
            <a:solidFill>
              <a:schemeClr val="lt1"/>
            </a:solidFill>
            <a:prstDash val="solid"/>
            <a:round/>
            <a:headEnd len="med" w="med" type="none"/>
            <a:tailEnd len="med" w="med" type="none"/>
          </a:ln>
        </p:spPr>
        <p:txBody>
          <a:bodyPr anchorCtr="0" anchor="ctr" bIns="121875" lIns="121875" rIns="121875" wrap="square" tIns="121875">
            <a:noAutofit/>
          </a:bodyPr>
          <a:lstStyle/>
          <a:p>
            <a:pPr indent="0" lvl="0" marL="0">
              <a:spcBef>
                <a:spcPts val="0"/>
              </a:spcBef>
              <a:buNone/>
            </a:pPr>
            <a:r>
              <a:t/>
            </a:r>
            <a:endParaRPr/>
          </a:p>
        </p:txBody>
      </p:sp>
      <p:sp>
        <p:nvSpPr>
          <p:cNvPr id="218" name="Shape 218"/>
          <p:cNvSpPr txBox="1"/>
          <p:nvPr>
            <p:ph idx="4294967295" type="body"/>
          </p:nvPr>
        </p:nvSpPr>
        <p:spPr>
          <a:xfrm>
            <a:off x="340923" y="2336550"/>
            <a:ext cx="1455600" cy="470400"/>
          </a:xfrm>
          <a:prstGeom prst="rect">
            <a:avLst/>
          </a:prstGeom>
        </p:spPr>
        <p:txBody>
          <a:bodyPr anchorCtr="0" anchor="ctr" bIns="91425" lIns="91425" rIns="91425" wrap="square" tIns="91425">
            <a:noAutofit/>
          </a:bodyPr>
          <a:lstStyle/>
          <a:p>
            <a:pPr indent="0" lvl="0" marL="0" algn="ctr">
              <a:lnSpc>
                <a:spcPct val="100000"/>
              </a:lnSpc>
              <a:spcBef>
                <a:spcPts val="0"/>
              </a:spcBef>
              <a:spcAft>
                <a:spcPts val="0"/>
              </a:spcAft>
              <a:buNone/>
            </a:pPr>
            <a:r>
              <a:rPr lang="en">
                <a:solidFill>
                  <a:schemeClr val="lt1"/>
                </a:solidFill>
              </a:rPr>
              <a:t>STEP - 1</a:t>
            </a:r>
          </a:p>
        </p:txBody>
      </p:sp>
      <p:grpSp>
        <p:nvGrpSpPr>
          <p:cNvPr id="219" name="Shape 219"/>
          <p:cNvGrpSpPr/>
          <p:nvPr/>
        </p:nvGrpSpPr>
        <p:grpSpPr>
          <a:xfrm>
            <a:off x="912820" y="1610215"/>
            <a:ext cx="198900" cy="593656"/>
            <a:chOff x="777447" y="1610215"/>
            <a:chExt cx="198900" cy="593656"/>
          </a:xfrm>
        </p:grpSpPr>
        <p:cxnSp>
          <p:nvCxnSpPr>
            <p:cNvPr id="220" name="Shape 220"/>
            <p:cNvCxnSpPr/>
            <p:nvPr/>
          </p:nvCxnSpPr>
          <p:spPr>
            <a:xfrm>
              <a:off x="876909"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221" name="Shape 221"/>
            <p:cNvSpPr/>
            <p:nvPr/>
          </p:nvSpPr>
          <p:spPr>
            <a:xfrm>
              <a:off x="777447" y="1610215"/>
              <a:ext cx="198900" cy="198900"/>
            </a:xfrm>
            <a:prstGeom prst="ellipse">
              <a:avLst/>
            </a:prstGeom>
            <a:solidFill>
              <a:schemeClr val="accent6"/>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222" name="Shape 222"/>
          <p:cNvSpPr txBox="1"/>
          <p:nvPr>
            <p:ph idx="4294967295" type="body"/>
          </p:nvPr>
        </p:nvSpPr>
        <p:spPr>
          <a:xfrm>
            <a:off x="121775" y="279125"/>
            <a:ext cx="2310600" cy="1260000"/>
          </a:xfrm>
          <a:prstGeom prst="rect">
            <a:avLst/>
          </a:prstGeom>
        </p:spPr>
        <p:txBody>
          <a:bodyPr anchorCtr="0" anchor="t" bIns="91425" lIns="91425" rIns="91425" wrap="square" tIns="91425">
            <a:noAutofit/>
          </a:bodyPr>
          <a:lstStyle/>
          <a:p>
            <a:pPr indent="0" lvl="0" marL="0" algn="just">
              <a:spcBef>
                <a:spcPts val="0"/>
              </a:spcBef>
              <a:buNone/>
            </a:pPr>
            <a:r>
              <a:rPr lang="en" sz="1400">
                <a:solidFill>
                  <a:srgbClr val="000000"/>
                </a:solidFill>
                <a:latin typeface="Merriweather"/>
                <a:ea typeface="Merriweather"/>
                <a:cs typeface="Merriweather"/>
                <a:sym typeface="Merriweather"/>
              </a:rPr>
              <a:t>We identified the AQI levels of different gases which are harmful for the atmosphere.</a:t>
            </a:r>
          </a:p>
        </p:txBody>
      </p:sp>
      <p:sp>
        <p:nvSpPr>
          <p:cNvPr id="223" name="Shape 223"/>
          <p:cNvSpPr/>
          <p:nvPr/>
        </p:nvSpPr>
        <p:spPr>
          <a:xfrm>
            <a:off x="1817054" y="2199000"/>
            <a:ext cx="2051100" cy="745500"/>
          </a:xfrm>
          <a:prstGeom prst="chevron">
            <a:avLst>
              <a:gd fmla="val 50000" name="adj"/>
            </a:avLst>
          </a:prstGeom>
          <a:solidFill>
            <a:srgbClr val="674EA7"/>
          </a:solidFill>
          <a:ln cap="flat" cmpd="sng" w="9525">
            <a:solidFill>
              <a:schemeClr val="lt1"/>
            </a:solidFill>
            <a:prstDash val="solid"/>
            <a:round/>
            <a:headEnd len="med" w="med" type="none"/>
            <a:tailEnd len="med" w="med" type="none"/>
          </a:ln>
        </p:spPr>
        <p:txBody>
          <a:bodyPr anchorCtr="0" anchor="ctr" bIns="121875" lIns="121875" rIns="121875" wrap="square" tIns="121875">
            <a:noAutofit/>
          </a:bodyPr>
          <a:lstStyle/>
          <a:p>
            <a:pPr indent="0" lvl="0" marL="0">
              <a:spcBef>
                <a:spcPts val="0"/>
              </a:spcBef>
              <a:buNone/>
            </a:pPr>
            <a:r>
              <a:t/>
            </a:r>
            <a:endParaRPr/>
          </a:p>
        </p:txBody>
      </p:sp>
      <p:sp>
        <p:nvSpPr>
          <p:cNvPr id="224" name="Shape 224"/>
          <p:cNvSpPr txBox="1"/>
          <p:nvPr>
            <p:ph idx="4294967295" type="body"/>
          </p:nvPr>
        </p:nvSpPr>
        <p:spPr>
          <a:xfrm>
            <a:off x="2124379" y="2336550"/>
            <a:ext cx="1315500" cy="470400"/>
          </a:xfrm>
          <a:prstGeom prst="rect">
            <a:avLst/>
          </a:prstGeom>
        </p:spPr>
        <p:txBody>
          <a:bodyPr anchorCtr="0" anchor="ctr" bIns="91425" lIns="91425" rIns="91425" wrap="square" tIns="91425">
            <a:noAutofit/>
          </a:bodyPr>
          <a:lstStyle/>
          <a:p>
            <a:pPr indent="0" lvl="0" marL="0" algn="ctr">
              <a:lnSpc>
                <a:spcPct val="100000"/>
              </a:lnSpc>
              <a:spcBef>
                <a:spcPts val="0"/>
              </a:spcBef>
              <a:spcAft>
                <a:spcPts val="0"/>
              </a:spcAft>
              <a:buNone/>
            </a:pPr>
            <a:r>
              <a:rPr lang="en">
                <a:solidFill>
                  <a:schemeClr val="lt1"/>
                </a:solidFill>
              </a:rPr>
              <a:t>STEP -2</a:t>
            </a:r>
          </a:p>
        </p:txBody>
      </p:sp>
      <p:grpSp>
        <p:nvGrpSpPr>
          <p:cNvPr id="225" name="Shape 225"/>
          <p:cNvGrpSpPr/>
          <p:nvPr/>
        </p:nvGrpSpPr>
        <p:grpSpPr>
          <a:xfrm>
            <a:off x="2266282" y="2938958"/>
            <a:ext cx="198900" cy="593656"/>
            <a:chOff x="2223534" y="2938958"/>
            <a:chExt cx="198900" cy="593656"/>
          </a:xfrm>
        </p:grpSpPr>
        <p:cxnSp>
          <p:nvCxnSpPr>
            <p:cNvPr id="226" name="Shape 226"/>
            <p:cNvCxnSpPr/>
            <p:nvPr/>
          </p:nvCxnSpPr>
          <p:spPr>
            <a:xfrm rot="10800000">
              <a:off x="2322997" y="2938958"/>
              <a:ext cx="0" cy="554700"/>
            </a:xfrm>
            <a:prstGeom prst="straightConnector1">
              <a:avLst/>
            </a:prstGeom>
            <a:noFill/>
            <a:ln cap="flat" cmpd="sng" w="9525">
              <a:solidFill>
                <a:schemeClr val="dk2"/>
              </a:solidFill>
              <a:prstDash val="solid"/>
              <a:round/>
              <a:headEnd len="med" w="med" type="none"/>
              <a:tailEnd len="med" w="med" type="none"/>
            </a:ln>
          </p:spPr>
        </p:cxnSp>
        <p:sp>
          <p:nvSpPr>
            <p:cNvPr id="227" name="Shape 227"/>
            <p:cNvSpPr/>
            <p:nvPr/>
          </p:nvSpPr>
          <p:spPr>
            <a:xfrm flipH="1" rot="10800000">
              <a:off x="2223534" y="3333714"/>
              <a:ext cx="198900" cy="198900"/>
            </a:xfrm>
            <a:prstGeom prst="ellipse">
              <a:avLst/>
            </a:prstGeom>
            <a:solidFill>
              <a:schemeClr val="accent6"/>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228" name="Shape 228"/>
          <p:cNvSpPr txBox="1"/>
          <p:nvPr>
            <p:ph idx="4294967295" type="body"/>
          </p:nvPr>
        </p:nvSpPr>
        <p:spPr>
          <a:xfrm>
            <a:off x="954472" y="3757725"/>
            <a:ext cx="2813400" cy="906300"/>
          </a:xfrm>
          <a:prstGeom prst="rect">
            <a:avLst/>
          </a:prstGeom>
        </p:spPr>
        <p:txBody>
          <a:bodyPr anchorCtr="0" anchor="t" bIns="91425" lIns="91425" rIns="91425" wrap="square" tIns="91425">
            <a:noAutofit/>
          </a:bodyPr>
          <a:lstStyle/>
          <a:p>
            <a:pPr indent="0" lvl="0" marL="0">
              <a:spcBef>
                <a:spcPts val="0"/>
              </a:spcBef>
              <a:buNone/>
            </a:pPr>
            <a:r>
              <a:rPr lang="en" sz="1400">
                <a:solidFill>
                  <a:srgbClr val="000000"/>
                </a:solidFill>
                <a:latin typeface="Merriweather"/>
                <a:ea typeface="Merriweather"/>
                <a:cs typeface="Merriweather"/>
                <a:sym typeface="Merriweather"/>
              </a:rPr>
              <a:t>Correlating Temperature and deaths with Pollution dataset.</a:t>
            </a:r>
          </a:p>
        </p:txBody>
      </p:sp>
      <p:sp>
        <p:nvSpPr>
          <p:cNvPr id="229" name="Shape 229"/>
          <p:cNvSpPr/>
          <p:nvPr/>
        </p:nvSpPr>
        <p:spPr>
          <a:xfrm>
            <a:off x="3471973" y="2199000"/>
            <a:ext cx="2051100" cy="745500"/>
          </a:xfrm>
          <a:prstGeom prst="chevron">
            <a:avLst>
              <a:gd fmla="val 50000" name="adj"/>
            </a:avLst>
          </a:prstGeom>
          <a:solidFill>
            <a:srgbClr val="522BB7">
              <a:alpha val="75000"/>
            </a:srgbClr>
          </a:solidFill>
          <a:ln cap="flat" cmpd="sng" w="9525">
            <a:solidFill>
              <a:schemeClr val="lt1"/>
            </a:solidFill>
            <a:prstDash val="solid"/>
            <a:round/>
            <a:headEnd len="med" w="med" type="none"/>
            <a:tailEnd len="med" w="med" type="none"/>
          </a:ln>
        </p:spPr>
        <p:txBody>
          <a:bodyPr anchorCtr="0" anchor="ctr" bIns="121875" lIns="121875" rIns="121875" wrap="square" tIns="121875">
            <a:noAutofit/>
          </a:bodyPr>
          <a:lstStyle/>
          <a:p>
            <a:pPr indent="0" lvl="0" marL="0">
              <a:spcBef>
                <a:spcPts val="0"/>
              </a:spcBef>
              <a:buNone/>
            </a:pPr>
            <a:r>
              <a:t/>
            </a:r>
            <a:endParaRPr/>
          </a:p>
        </p:txBody>
      </p:sp>
      <p:sp>
        <p:nvSpPr>
          <p:cNvPr id="230" name="Shape 230"/>
          <p:cNvSpPr txBox="1"/>
          <p:nvPr>
            <p:ph idx="4294967295" type="body"/>
          </p:nvPr>
        </p:nvSpPr>
        <p:spPr>
          <a:xfrm>
            <a:off x="3767755" y="2336550"/>
            <a:ext cx="1315500" cy="470400"/>
          </a:xfrm>
          <a:prstGeom prst="rect">
            <a:avLst/>
          </a:prstGeom>
        </p:spPr>
        <p:txBody>
          <a:bodyPr anchorCtr="0" anchor="ctr" bIns="91425" lIns="91425" rIns="91425" wrap="square" tIns="91425">
            <a:noAutofit/>
          </a:bodyPr>
          <a:lstStyle/>
          <a:p>
            <a:pPr indent="0" lvl="0" marL="0" algn="ctr">
              <a:lnSpc>
                <a:spcPct val="100000"/>
              </a:lnSpc>
              <a:spcBef>
                <a:spcPts val="0"/>
              </a:spcBef>
              <a:spcAft>
                <a:spcPts val="0"/>
              </a:spcAft>
              <a:buNone/>
            </a:pPr>
            <a:r>
              <a:rPr lang="en">
                <a:solidFill>
                  <a:schemeClr val="lt1"/>
                </a:solidFill>
              </a:rPr>
              <a:t>STEP - 3</a:t>
            </a:r>
          </a:p>
        </p:txBody>
      </p:sp>
      <p:grpSp>
        <p:nvGrpSpPr>
          <p:cNvPr id="231" name="Shape 231"/>
          <p:cNvGrpSpPr/>
          <p:nvPr/>
        </p:nvGrpSpPr>
        <p:grpSpPr>
          <a:xfrm>
            <a:off x="4058732" y="1610215"/>
            <a:ext cx="198900" cy="593656"/>
            <a:chOff x="3918084" y="1610215"/>
            <a:chExt cx="198900" cy="593656"/>
          </a:xfrm>
        </p:grpSpPr>
        <p:cxnSp>
          <p:nvCxnSpPr>
            <p:cNvPr id="232" name="Shape 232"/>
            <p:cNvCxnSpPr/>
            <p:nvPr/>
          </p:nvCxnSpPr>
          <p:spPr>
            <a:xfrm>
              <a:off x="4017546"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233" name="Shape 233"/>
            <p:cNvSpPr/>
            <p:nvPr/>
          </p:nvSpPr>
          <p:spPr>
            <a:xfrm>
              <a:off x="3918084" y="1610215"/>
              <a:ext cx="198900" cy="198900"/>
            </a:xfrm>
            <a:prstGeom prst="ellipse">
              <a:avLst/>
            </a:prstGeom>
            <a:solidFill>
              <a:schemeClr val="accent6"/>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234" name="Shape 234"/>
          <p:cNvSpPr txBox="1"/>
          <p:nvPr>
            <p:ph idx="4294967295" type="body"/>
          </p:nvPr>
        </p:nvSpPr>
        <p:spPr>
          <a:xfrm>
            <a:off x="3269363" y="279125"/>
            <a:ext cx="2242800" cy="1410300"/>
          </a:xfrm>
          <a:prstGeom prst="rect">
            <a:avLst/>
          </a:prstGeom>
        </p:spPr>
        <p:txBody>
          <a:bodyPr anchorCtr="0" anchor="t" bIns="91425" lIns="91425" rIns="91425" wrap="square" tIns="91425">
            <a:noAutofit/>
          </a:bodyPr>
          <a:lstStyle/>
          <a:p>
            <a:pPr indent="0" lvl="0" marL="0" algn="just">
              <a:spcBef>
                <a:spcPts val="0"/>
              </a:spcBef>
              <a:buNone/>
            </a:pPr>
            <a:r>
              <a:rPr lang="en" sz="1400">
                <a:solidFill>
                  <a:srgbClr val="000000"/>
                </a:solidFill>
                <a:latin typeface="Merriweather"/>
                <a:ea typeface="Merriweather"/>
                <a:cs typeface="Merriweather"/>
                <a:sym typeface="Merriweather"/>
              </a:rPr>
              <a:t>Using Decision Tree Classifier to predict the future temperature values based on pollution level.</a:t>
            </a:r>
          </a:p>
        </p:txBody>
      </p:sp>
      <p:sp>
        <p:nvSpPr>
          <p:cNvPr id="235" name="Shape 235"/>
          <p:cNvSpPr/>
          <p:nvPr/>
        </p:nvSpPr>
        <p:spPr>
          <a:xfrm>
            <a:off x="5126893" y="2199000"/>
            <a:ext cx="2051100" cy="745500"/>
          </a:xfrm>
          <a:prstGeom prst="chevron">
            <a:avLst>
              <a:gd fmla="val 50000" name="adj"/>
            </a:avLst>
          </a:prstGeom>
          <a:solidFill>
            <a:srgbClr val="7A15F4">
              <a:alpha val="46540"/>
            </a:srgbClr>
          </a:solidFill>
          <a:ln cap="flat" cmpd="sng" w="9525">
            <a:solidFill>
              <a:schemeClr val="lt1"/>
            </a:solidFill>
            <a:prstDash val="solid"/>
            <a:round/>
            <a:headEnd len="med" w="med" type="none"/>
            <a:tailEnd len="med" w="med" type="none"/>
          </a:ln>
        </p:spPr>
        <p:txBody>
          <a:bodyPr anchorCtr="0" anchor="ctr" bIns="121875" lIns="121875" rIns="121875" wrap="square" tIns="121875">
            <a:noAutofit/>
          </a:bodyPr>
          <a:lstStyle/>
          <a:p>
            <a:pPr indent="0" lvl="0" marL="0">
              <a:spcBef>
                <a:spcPts val="0"/>
              </a:spcBef>
              <a:buNone/>
            </a:pPr>
            <a:r>
              <a:t/>
            </a:r>
            <a:endParaRPr/>
          </a:p>
        </p:txBody>
      </p:sp>
      <p:sp>
        <p:nvSpPr>
          <p:cNvPr id="236" name="Shape 236"/>
          <p:cNvSpPr txBox="1"/>
          <p:nvPr>
            <p:ph idx="4294967295" type="body"/>
          </p:nvPr>
        </p:nvSpPr>
        <p:spPr>
          <a:xfrm>
            <a:off x="5416699" y="2336550"/>
            <a:ext cx="1315500" cy="470400"/>
          </a:xfrm>
          <a:prstGeom prst="rect">
            <a:avLst/>
          </a:prstGeom>
        </p:spPr>
        <p:txBody>
          <a:bodyPr anchorCtr="0" anchor="ctr" bIns="91425" lIns="91425" rIns="91425" wrap="square" tIns="91425">
            <a:noAutofit/>
          </a:bodyPr>
          <a:lstStyle/>
          <a:p>
            <a:pPr indent="0" lvl="0" marL="0" algn="ctr">
              <a:lnSpc>
                <a:spcPct val="100000"/>
              </a:lnSpc>
              <a:spcBef>
                <a:spcPts val="0"/>
              </a:spcBef>
              <a:spcAft>
                <a:spcPts val="0"/>
              </a:spcAft>
              <a:buNone/>
            </a:pPr>
            <a:r>
              <a:rPr lang="en">
                <a:solidFill>
                  <a:schemeClr val="lt1"/>
                </a:solidFill>
              </a:rPr>
              <a:t>STEP - 4 </a:t>
            </a:r>
          </a:p>
        </p:txBody>
      </p:sp>
      <p:grpSp>
        <p:nvGrpSpPr>
          <p:cNvPr id="237" name="Shape 237"/>
          <p:cNvGrpSpPr/>
          <p:nvPr/>
        </p:nvGrpSpPr>
        <p:grpSpPr>
          <a:xfrm>
            <a:off x="5973070" y="2938958"/>
            <a:ext cx="198900" cy="593656"/>
            <a:chOff x="5958946" y="2938958"/>
            <a:chExt cx="198900" cy="593656"/>
          </a:xfrm>
        </p:grpSpPr>
        <p:cxnSp>
          <p:nvCxnSpPr>
            <p:cNvPr id="238" name="Shape 238"/>
            <p:cNvCxnSpPr/>
            <p:nvPr/>
          </p:nvCxnSpPr>
          <p:spPr>
            <a:xfrm rot="10800000">
              <a:off x="6058409" y="2938958"/>
              <a:ext cx="0" cy="554700"/>
            </a:xfrm>
            <a:prstGeom prst="straightConnector1">
              <a:avLst/>
            </a:prstGeom>
            <a:noFill/>
            <a:ln cap="flat" cmpd="sng" w="9525">
              <a:solidFill>
                <a:schemeClr val="dk2"/>
              </a:solidFill>
              <a:prstDash val="solid"/>
              <a:round/>
              <a:headEnd len="med" w="med" type="none"/>
              <a:tailEnd len="med" w="med" type="none"/>
            </a:ln>
          </p:spPr>
        </p:cxnSp>
        <p:sp>
          <p:nvSpPr>
            <p:cNvPr id="239" name="Shape 239"/>
            <p:cNvSpPr/>
            <p:nvPr/>
          </p:nvSpPr>
          <p:spPr>
            <a:xfrm flipH="1" rot="10800000">
              <a:off x="5958946" y="3333714"/>
              <a:ext cx="198900" cy="198900"/>
            </a:xfrm>
            <a:prstGeom prst="ellipse">
              <a:avLst/>
            </a:prstGeom>
            <a:solidFill>
              <a:schemeClr val="accent6"/>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240" name="Shape 240"/>
          <p:cNvSpPr txBox="1"/>
          <p:nvPr>
            <p:ph idx="4294967295" type="body"/>
          </p:nvPr>
        </p:nvSpPr>
        <p:spPr>
          <a:xfrm>
            <a:off x="5126900" y="3575925"/>
            <a:ext cx="2242800" cy="1088100"/>
          </a:xfrm>
          <a:prstGeom prst="rect">
            <a:avLst/>
          </a:prstGeom>
        </p:spPr>
        <p:txBody>
          <a:bodyPr anchorCtr="0" anchor="t" bIns="91425" lIns="91425" rIns="91425" wrap="square" tIns="91425">
            <a:noAutofit/>
          </a:bodyPr>
          <a:lstStyle/>
          <a:p>
            <a:pPr indent="0" lvl="0" marL="0" algn="just">
              <a:spcBef>
                <a:spcPts val="0"/>
              </a:spcBef>
              <a:buNone/>
            </a:pPr>
            <a:r>
              <a:rPr lang="en" sz="1400">
                <a:solidFill>
                  <a:srgbClr val="000000"/>
                </a:solidFill>
                <a:latin typeface="Merriweather"/>
                <a:ea typeface="Merriweather"/>
                <a:cs typeface="Merriweather"/>
                <a:sym typeface="Merriweather"/>
              </a:rPr>
              <a:t>Analyzing the yearly effect of pollutants on number of Deaths for each disease.</a:t>
            </a:r>
          </a:p>
        </p:txBody>
      </p:sp>
      <p:sp>
        <p:nvSpPr>
          <p:cNvPr id="241" name="Shape 241"/>
          <p:cNvSpPr/>
          <p:nvPr/>
        </p:nvSpPr>
        <p:spPr>
          <a:xfrm>
            <a:off x="6781813" y="2199000"/>
            <a:ext cx="2051100" cy="745500"/>
          </a:xfrm>
          <a:prstGeom prst="chevron">
            <a:avLst>
              <a:gd fmla="val 50000" name="adj"/>
            </a:avLst>
          </a:prstGeom>
          <a:solidFill>
            <a:srgbClr val="7A15F4">
              <a:alpha val="27309"/>
            </a:srgbClr>
          </a:solidFill>
          <a:ln cap="flat" cmpd="sng" w="9525">
            <a:solidFill>
              <a:schemeClr val="lt1"/>
            </a:solidFill>
            <a:prstDash val="solid"/>
            <a:round/>
            <a:headEnd len="med" w="med" type="none"/>
            <a:tailEnd len="med" w="med" type="none"/>
          </a:ln>
        </p:spPr>
        <p:txBody>
          <a:bodyPr anchorCtr="0" anchor="ctr" bIns="121875" lIns="121875" rIns="121875" wrap="square" tIns="121875">
            <a:noAutofit/>
          </a:bodyPr>
          <a:lstStyle/>
          <a:p>
            <a:pPr indent="0" lvl="0" marL="0">
              <a:spcBef>
                <a:spcPts val="0"/>
              </a:spcBef>
              <a:buNone/>
            </a:pPr>
            <a:r>
              <a:t/>
            </a:r>
            <a:endParaRPr/>
          </a:p>
        </p:txBody>
      </p:sp>
      <p:sp>
        <p:nvSpPr>
          <p:cNvPr id="242" name="Shape 242"/>
          <p:cNvSpPr txBox="1"/>
          <p:nvPr>
            <p:ph idx="4294967295" type="body"/>
          </p:nvPr>
        </p:nvSpPr>
        <p:spPr>
          <a:xfrm>
            <a:off x="7111512" y="2336550"/>
            <a:ext cx="1315500" cy="470400"/>
          </a:xfrm>
          <a:prstGeom prst="rect">
            <a:avLst/>
          </a:prstGeom>
        </p:spPr>
        <p:txBody>
          <a:bodyPr anchorCtr="0" anchor="ctr" bIns="91425" lIns="91425" rIns="91425" wrap="square" tIns="91425">
            <a:noAutofit/>
          </a:bodyPr>
          <a:lstStyle/>
          <a:p>
            <a:pPr indent="0" lvl="0" marL="0" algn="ctr">
              <a:lnSpc>
                <a:spcPct val="100000"/>
              </a:lnSpc>
              <a:spcBef>
                <a:spcPts val="0"/>
              </a:spcBef>
              <a:spcAft>
                <a:spcPts val="0"/>
              </a:spcAft>
              <a:buNone/>
            </a:pPr>
            <a:r>
              <a:rPr lang="en">
                <a:solidFill>
                  <a:schemeClr val="lt1"/>
                </a:solidFill>
              </a:rPr>
              <a:t>STEP -5</a:t>
            </a:r>
          </a:p>
        </p:txBody>
      </p:sp>
      <p:grpSp>
        <p:nvGrpSpPr>
          <p:cNvPr id="243" name="Shape 243"/>
          <p:cNvGrpSpPr/>
          <p:nvPr/>
        </p:nvGrpSpPr>
        <p:grpSpPr>
          <a:xfrm>
            <a:off x="7669807" y="1610215"/>
            <a:ext cx="198900" cy="593656"/>
            <a:chOff x="3918084" y="1610215"/>
            <a:chExt cx="198900" cy="593656"/>
          </a:xfrm>
        </p:grpSpPr>
        <p:cxnSp>
          <p:nvCxnSpPr>
            <p:cNvPr id="244" name="Shape 244"/>
            <p:cNvCxnSpPr/>
            <p:nvPr/>
          </p:nvCxnSpPr>
          <p:spPr>
            <a:xfrm>
              <a:off x="4017546"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245" name="Shape 245"/>
            <p:cNvSpPr/>
            <p:nvPr/>
          </p:nvSpPr>
          <p:spPr>
            <a:xfrm>
              <a:off x="3918084" y="1610215"/>
              <a:ext cx="198900" cy="198900"/>
            </a:xfrm>
            <a:prstGeom prst="ellipse">
              <a:avLst/>
            </a:prstGeom>
            <a:solidFill>
              <a:schemeClr val="accent6"/>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246" name="Shape 246"/>
          <p:cNvSpPr txBox="1"/>
          <p:nvPr>
            <p:ph idx="4294967295" type="body"/>
          </p:nvPr>
        </p:nvSpPr>
        <p:spPr>
          <a:xfrm>
            <a:off x="6685975" y="203975"/>
            <a:ext cx="2242800" cy="1410300"/>
          </a:xfrm>
          <a:prstGeom prst="rect">
            <a:avLst/>
          </a:prstGeom>
        </p:spPr>
        <p:txBody>
          <a:bodyPr anchorCtr="0" anchor="t" bIns="91425" lIns="91425" rIns="91425" wrap="square" tIns="91425">
            <a:noAutofit/>
          </a:bodyPr>
          <a:lstStyle/>
          <a:p>
            <a:pPr indent="0" lvl="0" marL="0" algn="just">
              <a:spcBef>
                <a:spcPts val="0"/>
              </a:spcBef>
              <a:buNone/>
            </a:pPr>
            <a:r>
              <a:rPr lang="en" sz="1400">
                <a:solidFill>
                  <a:srgbClr val="000000"/>
                </a:solidFill>
                <a:latin typeface="Merriweather"/>
                <a:ea typeface="Merriweather"/>
                <a:cs typeface="Merriweather"/>
                <a:sym typeface="Merriweather"/>
              </a:rPr>
              <a:t>Plotting the real time twitter data streaming to monitor changes in sentiment with respect to climate change.</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74EA7"/>
        </a:solidFill>
      </p:bgPr>
    </p:bg>
    <p:spTree>
      <p:nvGrpSpPr>
        <p:cNvPr id="250" name="Shape 250"/>
        <p:cNvGrpSpPr/>
        <p:nvPr/>
      </p:nvGrpSpPr>
      <p:grpSpPr>
        <a:xfrm>
          <a:off x="0" y="0"/>
          <a:ext cx="0" cy="0"/>
          <a:chOff x="0" y="0"/>
          <a:chExt cx="0" cy="0"/>
        </a:xfrm>
      </p:grpSpPr>
      <p:sp>
        <p:nvSpPr>
          <p:cNvPr id="251" name="Shape 251"/>
          <p:cNvSpPr txBox="1"/>
          <p:nvPr>
            <p:ph type="title"/>
          </p:nvPr>
        </p:nvSpPr>
        <p:spPr>
          <a:xfrm flipH="1" rot="10800000">
            <a:off x="4736975" y="619075"/>
            <a:ext cx="4188000" cy="547500"/>
          </a:xfrm>
          <a:prstGeom prst="rect">
            <a:avLst/>
          </a:prstGeom>
        </p:spPr>
        <p:txBody>
          <a:bodyPr anchorCtr="0" anchor="ctr" bIns="91425" lIns="91425" rIns="91425" wrap="square" tIns="91425">
            <a:noAutofit/>
          </a:bodyPr>
          <a:lstStyle/>
          <a:p>
            <a:pPr indent="0" lvl="0" marL="0">
              <a:spcBef>
                <a:spcPts val="0"/>
              </a:spcBef>
              <a:buNone/>
            </a:pPr>
            <a:r>
              <a:rPr lang="en"/>
              <a:t>Objective</a:t>
            </a:r>
          </a:p>
        </p:txBody>
      </p:sp>
      <p:sp>
        <p:nvSpPr>
          <p:cNvPr id="252" name="Shape 252"/>
          <p:cNvSpPr txBox="1"/>
          <p:nvPr/>
        </p:nvSpPr>
        <p:spPr>
          <a:xfrm>
            <a:off x="25" y="150125"/>
            <a:ext cx="9144000" cy="407100"/>
          </a:xfrm>
          <a:prstGeom prst="rect">
            <a:avLst/>
          </a:prstGeom>
          <a:noFill/>
          <a:ln>
            <a:noFill/>
          </a:ln>
        </p:spPr>
        <p:txBody>
          <a:bodyPr anchorCtr="0" anchor="t" bIns="91425" lIns="91425" rIns="91425" wrap="square" tIns="91425">
            <a:noAutofit/>
          </a:bodyPr>
          <a:lstStyle/>
          <a:p>
            <a:pPr indent="0" lvl="0" marL="0" algn="ctr">
              <a:spcBef>
                <a:spcPts val="0"/>
              </a:spcBef>
              <a:buNone/>
            </a:pPr>
            <a:r>
              <a:rPr b="1" lang="en" sz="1600">
                <a:solidFill>
                  <a:schemeClr val="lt1"/>
                </a:solidFill>
                <a:latin typeface="Cantata One"/>
                <a:ea typeface="Cantata One"/>
                <a:cs typeface="Cantata One"/>
                <a:sym typeface="Cantata One"/>
              </a:rPr>
              <a:t>THE MOST POLLUTED STATES AND CITIES BASED ON NO2 AQI VALUES.</a:t>
            </a:r>
          </a:p>
        </p:txBody>
      </p:sp>
      <p:pic>
        <p:nvPicPr>
          <p:cNvPr id="253" name="Shape 253"/>
          <p:cNvPicPr preferRelativeResize="0"/>
          <p:nvPr/>
        </p:nvPicPr>
        <p:blipFill>
          <a:blip r:embed="rId3">
            <a:alphaModFix/>
          </a:blip>
          <a:stretch>
            <a:fillRect/>
          </a:stretch>
        </p:blipFill>
        <p:spPr>
          <a:xfrm>
            <a:off x="284875" y="887225"/>
            <a:ext cx="4340450" cy="3721124"/>
          </a:xfrm>
          <a:prstGeom prst="rect">
            <a:avLst/>
          </a:prstGeom>
          <a:noFill/>
          <a:ln>
            <a:noFill/>
          </a:ln>
        </p:spPr>
      </p:pic>
      <p:pic>
        <p:nvPicPr>
          <p:cNvPr id="254" name="Shape 254"/>
          <p:cNvPicPr preferRelativeResize="0"/>
          <p:nvPr/>
        </p:nvPicPr>
        <p:blipFill>
          <a:blip r:embed="rId4">
            <a:alphaModFix/>
          </a:blip>
          <a:stretch>
            <a:fillRect/>
          </a:stretch>
        </p:blipFill>
        <p:spPr>
          <a:xfrm>
            <a:off x="4555000" y="887231"/>
            <a:ext cx="4551951" cy="1311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74EA7"/>
        </a:solidFill>
      </p:bgPr>
    </p:bg>
    <p:spTree>
      <p:nvGrpSpPr>
        <p:cNvPr id="258" name="Shape 258"/>
        <p:cNvGrpSpPr/>
        <p:nvPr/>
      </p:nvGrpSpPr>
      <p:grpSpPr>
        <a:xfrm>
          <a:off x="0" y="0"/>
          <a:ext cx="0" cy="0"/>
          <a:chOff x="0" y="0"/>
          <a:chExt cx="0" cy="0"/>
        </a:xfrm>
      </p:grpSpPr>
      <p:sp>
        <p:nvSpPr>
          <p:cNvPr id="259" name="Shape 259"/>
          <p:cNvSpPr txBox="1"/>
          <p:nvPr>
            <p:ph type="title"/>
          </p:nvPr>
        </p:nvSpPr>
        <p:spPr>
          <a:xfrm>
            <a:off x="98250" y="16350"/>
            <a:ext cx="8826600" cy="602700"/>
          </a:xfrm>
          <a:prstGeom prst="rect">
            <a:avLst/>
          </a:prstGeom>
        </p:spPr>
        <p:txBody>
          <a:bodyPr anchorCtr="0" anchor="ctr" bIns="91425" lIns="91425" rIns="91425" wrap="square" tIns="91425">
            <a:noAutofit/>
          </a:bodyPr>
          <a:lstStyle/>
          <a:p>
            <a:pPr indent="0" lvl="0" marL="0" algn="ctr">
              <a:spcBef>
                <a:spcPts val="0"/>
              </a:spcBef>
              <a:buNone/>
            </a:pPr>
            <a:r>
              <a:rPr lang="en"/>
              <a:t>MOST POLLUTED CITIES HAVING AT LEAST 3 POLLUTANTS WITH AQI&gt;80</a:t>
            </a:r>
          </a:p>
        </p:txBody>
      </p:sp>
      <p:pic>
        <p:nvPicPr>
          <p:cNvPr id="260" name="Shape 260"/>
          <p:cNvPicPr preferRelativeResize="0"/>
          <p:nvPr/>
        </p:nvPicPr>
        <p:blipFill>
          <a:blip r:embed="rId3">
            <a:alphaModFix/>
          </a:blip>
          <a:stretch>
            <a:fillRect/>
          </a:stretch>
        </p:blipFill>
        <p:spPr>
          <a:xfrm>
            <a:off x="91950" y="857475"/>
            <a:ext cx="8839199" cy="1303275"/>
          </a:xfrm>
          <a:prstGeom prst="rect">
            <a:avLst/>
          </a:prstGeom>
          <a:noFill/>
          <a:ln>
            <a:noFill/>
          </a:ln>
        </p:spPr>
      </p:pic>
      <p:sp>
        <p:nvSpPr>
          <p:cNvPr id="261" name="Shape 261"/>
          <p:cNvSpPr txBox="1"/>
          <p:nvPr/>
        </p:nvSpPr>
        <p:spPr>
          <a:xfrm>
            <a:off x="422938" y="2255850"/>
            <a:ext cx="7763100" cy="440100"/>
          </a:xfrm>
          <a:prstGeom prst="rect">
            <a:avLst/>
          </a:prstGeom>
          <a:noFill/>
          <a:ln>
            <a:noFill/>
          </a:ln>
        </p:spPr>
        <p:txBody>
          <a:bodyPr anchorCtr="0" anchor="ctr" bIns="91425" lIns="91425" rIns="91425" wrap="square" tIns="91425">
            <a:noAutofit/>
          </a:bodyPr>
          <a:lstStyle/>
          <a:p>
            <a:pPr indent="0" lvl="0" marL="0" rtl="0" algn="ctr">
              <a:spcBef>
                <a:spcPts val="0"/>
              </a:spcBef>
              <a:buNone/>
            </a:pPr>
            <a:r>
              <a:rPr b="1" lang="en" sz="1800">
                <a:latin typeface="Roboto"/>
                <a:ea typeface="Roboto"/>
                <a:cs typeface="Roboto"/>
                <a:sym typeface="Roboto"/>
              </a:rPr>
              <a:t>MOST POLLUTED CITIES FOR CONSECUTIVE YEARS</a:t>
            </a:r>
          </a:p>
        </p:txBody>
      </p:sp>
      <p:pic>
        <p:nvPicPr>
          <p:cNvPr id="262" name="Shape 262"/>
          <p:cNvPicPr preferRelativeResize="0"/>
          <p:nvPr/>
        </p:nvPicPr>
        <p:blipFill>
          <a:blip r:embed="rId4">
            <a:alphaModFix/>
          </a:blip>
          <a:stretch>
            <a:fillRect/>
          </a:stretch>
        </p:blipFill>
        <p:spPr>
          <a:xfrm>
            <a:off x="2590313" y="2839350"/>
            <a:ext cx="3428380" cy="2180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74EA7"/>
        </a:solidFill>
      </p:bgPr>
    </p:bg>
    <p:spTree>
      <p:nvGrpSpPr>
        <p:cNvPr id="266" name="Shape 266"/>
        <p:cNvGrpSpPr/>
        <p:nvPr/>
      </p:nvGrpSpPr>
      <p:grpSpPr>
        <a:xfrm>
          <a:off x="0" y="0"/>
          <a:ext cx="0" cy="0"/>
          <a:chOff x="0" y="0"/>
          <a:chExt cx="0" cy="0"/>
        </a:xfrm>
      </p:grpSpPr>
      <p:sp>
        <p:nvSpPr>
          <p:cNvPr id="267" name="Shape 267"/>
          <p:cNvSpPr txBox="1"/>
          <p:nvPr>
            <p:ph type="title"/>
          </p:nvPr>
        </p:nvSpPr>
        <p:spPr>
          <a:xfrm>
            <a:off x="98250" y="16350"/>
            <a:ext cx="8826600" cy="602700"/>
          </a:xfrm>
          <a:prstGeom prst="rect">
            <a:avLst/>
          </a:prstGeom>
        </p:spPr>
        <p:txBody>
          <a:bodyPr anchorCtr="0" anchor="ctr" bIns="91425" lIns="91425" rIns="91425" wrap="square" tIns="91425">
            <a:noAutofit/>
          </a:bodyPr>
          <a:lstStyle/>
          <a:p>
            <a:pPr indent="0" lvl="0" marL="0" algn="ctr">
              <a:spcBef>
                <a:spcPts val="0"/>
              </a:spcBef>
              <a:buNone/>
            </a:pPr>
            <a:r>
              <a:rPr lang="en"/>
              <a:t>AVERAGE YEARLY TEMPERATURE FOR EACH CITY</a:t>
            </a:r>
          </a:p>
        </p:txBody>
      </p:sp>
      <p:pic>
        <p:nvPicPr>
          <p:cNvPr id="268" name="Shape 268"/>
          <p:cNvPicPr preferRelativeResize="0"/>
          <p:nvPr/>
        </p:nvPicPr>
        <p:blipFill>
          <a:blip r:embed="rId3">
            <a:alphaModFix/>
          </a:blip>
          <a:stretch>
            <a:fillRect/>
          </a:stretch>
        </p:blipFill>
        <p:spPr>
          <a:xfrm>
            <a:off x="1204050" y="752900"/>
            <a:ext cx="6325832" cy="4219651"/>
          </a:xfrm>
          <a:prstGeom prst="rect">
            <a:avLst/>
          </a:prstGeom>
          <a:noFill/>
          <a:ln cap="flat" cmpd="sng" w="9525">
            <a:solidFill>
              <a:srgbClr val="000000"/>
            </a:solidFill>
            <a:prstDash val="solid"/>
            <a:round/>
            <a:headEnd len="med" w="med" type="none"/>
            <a:tailEnd len="med" w="med"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74EA7"/>
        </a:solidFill>
      </p:bgPr>
    </p:bg>
    <p:spTree>
      <p:nvGrpSpPr>
        <p:cNvPr id="272" name="Shape 272"/>
        <p:cNvGrpSpPr/>
        <p:nvPr/>
      </p:nvGrpSpPr>
      <p:grpSpPr>
        <a:xfrm>
          <a:off x="0" y="0"/>
          <a:ext cx="0" cy="0"/>
          <a:chOff x="0" y="0"/>
          <a:chExt cx="0" cy="0"/>
        </a:xfrm>
      </p:grpSpPr>
      <p:sp>
        <p:nvSpPr>
          <p:cNvPr id="273" name="Shape 273"/>
          <p:cNvSpPr txBox="1"/>
          <p:nvPr>
            <p:ph type="title"/>
          </p:nvPr>
        </p:nvSpPr>
        <p:spPr>
          <a:xfrm>
            <a:off x="59500" y="0"/>
            <a:ext cx="9144000" cy="602700"/>
          </a:xfrm>
          <a:prstGeom prst="rect">
            <a:avLst/>
          </a:prstGeom>
        </p:spPr>
        <p:txBody>
          <a:bodyPr anchorCtr="0" anchor="ctr" bIns="91425" lIns="91425" rIns="91425" wrap="square" tIns="91425">
            <a:noAutofit/>
          </a:bodyPr>
          <a:lstStyle/>
          <a:p>
            <a:pPr indent="0" lvl="0" marL="0" algn="ctr">
              <a:spcBef>
                <a:spcPts val="0"/>
              </a:spcBef>
              <a:buNone/>
            </a:pPr>
            <a:r>
              <a:rPr lang="en"/>
              <a:t>EFFECT OF NO2 ON DEATHS FOR EACH DISEASE</a:t>
            </a:r>
          </a:p>
        </p:txBody>
      </p:sp>
      <p:pic>
        <p:nvPicPr>
          <p:cNvPr id="274" name="Shape 274"/>
          <p:cNvPicPr preferRelativeResize="0"/>
          <p:nvPr/>
        </p:nvPicPr>
        <p:blipFill>
          <a:blip r:embed="rId3">
            <a:alphaModFix/>
          </a:blip>
          <a:stretch>
            <a:fillRect/>
          </a:stretch>
        </p:blipFill>
        <p:spPr>
          <a:xfrm>
            <a:off x="320300" y="734425"/>
            <a:ext cx="8390823" cy="42359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